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80" r:id="rId3"/>
    <p:sldId id="257" r:id="rId4"/>
    <p:sldId id="281" r:id="rId5"/>
    <p:sldId id="258" r:id="rId6"/>
    <p:sldId id="282" r:id="rId7"/>
    <p:sldId id="259" r:id="rId8"/>
    <p:sldId id="283" r:id="rId9"/>
    <p:sldId id="260" r:id="rId10"/>
    <p:sldId id="284" r:id="rId11"/>
    <p:sldId id="261" r:id="rId12"/>
    <p:sldId id="285" r:id="rId13"/>
    <p:sldId id="262" r:id="rId14"/>
    <p:sldId id="286" r:id="rId15"/>
    <p:sldId id="263" r:id="rId16"/>
    <p:sldId id="287" r:id="rId17"/>
    <p:sldId id="264" r:id="rId18"/>
    <p:sldId id="288" r:id="rId19"/>
    <p:sldId id="265" r:id="rId20"/>
    <p:sldId id="289" r:id="rId21"/>
    <p:sldId id="266" r:id="rId22"/>
    <p:sldId id="290" r:id="rId23"/>
    <p:sldId id="267" r:id="rId24"/>
    <p:sldId id="291" r:id="rId25"/>
    <p:sldId id="268" r:id="rId26"/>
    <p:sldId id="292" r:id="rId27"/>
    <p:sldId id="269" r:id="rId28"/>
    <p:sldId id="270" r:id="rId29"/>
    <p:sldId id="293" r:id="rId30"/>
    <p:sldId id="271" r:id="rId31"/>
    <p:sldId id="294" r:id="rId32"/>
    <p:sldId id="272" r:id="rId33"/>
    <p:sldId id="295" r:id="rId34"/>
    <p:sldId id="273" r:id="rId35"/>
    <p:sldId id="296" r:id="rId36"/>
    <p:sldId id="274" r:id="rId37"/>
    <p:sldId id="297" r:id="rId38"/>
    <p:sldId id="275" r:id="rId39"/>
    <p:sldId id="298" r:id="rId40"/>
    <p:sldId id="276" r:id="rId41"/>
    <p:sldId id="299" r:id="rId42"/>
    <p:sldId id="277" r:id="rId43"/>
    <p:sldId id="300" r:id="rId44"/>
    <p:sldId id="278" r:id="rId45"/>
    <p:sldId id="301" r:id="rId46"/>
    <p:sldId id="279" r:id="rId47"/>
    <p:sldId id="302" r:id="rId48"/>
  </p:sldIdLst>
  <p:sldSz cx="18288000" cy="10287000"/>
  <p:notesSz cx="6858000" cy="9144000"/>
  <p:embeddedFontLs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Livvic Italics" panose="020B0604020202020204" charset="0"/>
      <p:regular r:id="rId53"/>
      <p:italic r:id="rId54"/>
    </p:embeddedFont>
    <p:embeddedFont>
      <p:font typeface="RijksoverheidSansHeading" panose="020B0604020202020204" charset="0"/>
      <p:regular r:id="rId55"/>
      <p:bold r:id="rId56"/>
      <p:italic r:id="rId57"/>
      <p:boldItalic r:id="rId58"/>
    </p:embeddedFont>
    <p:embeddedFont>
      <p:font typeface="RijksoverheidSansHeading Italics" panose="020B0604020202020204" charset="0"/>
      <p:bold r:id="rId59"/>
      <p:italic r:id="rId60"/>
      <p:boldItalic r:id="rId61"/>
    </p:embeddedFont>
    <p:embeddedFont>
      <p:font typeface="RijksoverheidSansHeadingTT 1" panose="020B0604020202020204" charset="0"/>
      <p:regular r:id="rId62"/>
      <p:bold r:id="rId63"/>
    </p:embeddedFont>
    <p:embeddedFont>
      <p:font typeface="RijksoverheidSansHeadingTT 1 Bold" panose="020B0604020202020204" charset="0"/>
      <p:bold r:id="rId64"/>
      <p:italic r:id="rId65"/>
      <p:boldItalic r:id="rId66"/>
    </p:embeddedFont>
    <p:embeddedFont>
      <p:font typeface="RijksoverheidSansHeadingTT 2" panose="020B0604020202020204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7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26" autoAdjust="0"/>
  </p:normalViewPr>
  <p:slideViewPr>
    <p:cSldViewPr>
      <p:cViewPr varScale="1">
        <p:scale>
          <a:sx n="49" d="100"/>
          <a:sy n="49" d="100"/>
        </p:scale>
        <p:origin x="970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font" Target="fonts/font15.fntdata"/><Relationship Id="rId68" Type="http://schemas.openxmlformats.org/officeDocument/2006/relationships/font" Target="fonts/font20.fntdata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font" Target="fonts/font18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EEF8981F-5BBC-24CC-1337-EADD88FCB39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99" y="-6403"/>
            <a:ext cx="18288000" cy="10287000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5946F788-AC21-9400-82EE-5E2E5077C0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11" name="Group 6">
            <a:extLst>
              <a:ext uri="{FF2B5EF4-FFF2-40B4-BE49-F238E27FC236}">
                <a16:creationId xmlns:a16="http://schemas.microsoft.com/office/drawing/2014/main" id="{34DD948D-C5E9-4CE4-730A-61789C06D253}"/>
              </a:ext>
            </a:extLst>
          </p:cNvPr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AA046F53-60BF-5C09-FC73-797BA83E6612}"/>
                </a:ext>
              </a:extLst>
            </p:cNvPr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13" name="TextBox 8">
              <a:extLst>
                <a:ext uri="{FF2B5EF4-FFF2-40B4-BE49-F238E27FC236}">
                  <a16:creationId xmlns:a16="http://schemas.microsoft.com/office/drawing/2014/main" id="{C5DAE665-7BCD-AD33-A913-63F80BCC6EFB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D46532C1-5015-91F5-7425-787F700219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5306" y="2506016"/>
            <a:ext cx="8415004" cy="14700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5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2" name="Subtitle 2">
            <a:extLst>
              <a:ext uri="{FF2B5EF4-FFF2-40B4-BE49-F238E27FC236}">
                <a16:creationId xmlns:a16="http://schemas.microsoft.com/office/drawing/2014/main" id="{546E17BD-A7BF-81EE-1C53-92B40A871B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06982" y="4210603"/>
            <a:ext cx="14841874" cy="932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500" b="1">
                <a:solidFill>
                  <a:srgbClr val="144273"/>
                </a:solidFill>
                <a:latin typeface="RijksoverheidSansHeading" panose="020B0503040202060203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23" name="Tijdelijke aanduiding voor tekst 19">
            <a:extLst>
              <a:ext uri="{FF2B5EF4-FFF2-40B4-BE49-F238E27FC236}">
                <a16:creationId xmlns:a16="http://schemas.microsoft.com/office/drawing/2014/main" id="{357FD4C1-E3C2-0900-19B1-0BBF026B2D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06982" y="5351312"/>
            <a:ext cx="4723035" cy="914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rgbClr val="144273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000">
                <a:solidFill>
                  <a:srgbClr val="144273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000">
                <a:solidFill>
                  <a:srgbClr val="144273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000">
                <a:solidFill>
                  <a:srgbClr val="144273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000">
                <a:solidFill>
                  <a:srgbClr val="144273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Naam:</a:t>
            </a:r>
          </a:p>
          <a:p>
            <a:pPr lvl="0"/>
            <a:r>
              <a:rPr lang="nl-NL" dirty="0"/>
              <a:t>Datum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7C0670F0-BDB6-67DF-C0BA-BA6AC51F8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03150" y="9491197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26" name="Tijdelijke aanduiding voor tekst 19">
            <a:extLst>
              <a:ext uri="{FF2B5EF4-FFF2-40B4-BE49-F238E27FC236}">
                <a16:creationId xmlns:a16="http://schemas.microsoft.com/office/drawing/2014/main" id="{5CBD59F6-89C7-36D6-A767-8EFF2E22A44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5049" y="9362738"/>
            <a:ext cx="3240360" cy="39279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000">
                <a:solidFill>
                  <a:srgbClr val="144273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000">
                <a:solidFill>
                  <a:srgbClr val="144273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000">
                <a:solidFill>
                  <a:srgbClr val="144273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000">
                <a:solidFill>
                  <a:srgbClr val="144273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 err="1"/>
              <a:t>www.pagw.nl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58505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_tussenblad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">
            <a:extLst>
              <a:ext uri="{FF2B5EF4-FFF2-40B4-BE49-F238E27FC236}">
                <a16:creationId xmlns:a16="http://schemas.microsoft.com/office/drawing/2014/main" id="{B2AD77DB-341E-4EDF-2F74-AFE6ABD8385E}"/>
              </a:ext>
            </a:extLst>
          </p:cNvPr>
          <p:cNvGrpSpPr>
            <a:grpSpLocks noChangeAspect="1"/>
          </p:cNvGrpSpPr>
          <p:nvPr/>
        </p:nvGrpSpPr>
        <p:grpSpPr>
          <a:xfrm>
            <a:off x="1869017" y="3370859"/>
            <a:ext cx="3354902" cy="3354888"/>
            <a:chOff x="0" y="0"/>
            <a:chExt cx="6350000" cy="6349975"/>
          </a:xfrm>
        </p:grpSpPr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id="{8CACCE57-26BC-BD34-C9C0-2A58F3FDBA34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grpSp>
        <p:nvGrpSpPr>
          <p:cNvPr id="12" name="Group 4">
            <a:extLst>
              <a:ext uri="{FF2B5EF4-FFF2-40B4-BE49-F238E27FC236}">
                <a16:creationId xmlns:a16="http://schemas.microsoft.com/office/drawing/2014/main" id="{A4499F1D-BF68-E985-A1BB-5D4F88079B28}"/>
              </a:ext>
            </a:extLst>
          </p:cNvPr>
          <p:cNvGrpSpPr>
            <a:grpSpLocks noChangeAspect="1"/>
          </p:cNvGrpSpPr>
          <p:nvPr/>
        </p:nvGrpSpPr>
        <p:grpSpPr>
          <a:xfrm>
            <a:off x="7466549" y="3370859"/>
            <a:ext cx="3354902" cy="3354888"/>
            <a:chOff x="0" y="0"/>
            <a:chExt cx="6350000" cy="634997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75ABC0C-224B-F9D1-6827-69A32B48723D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grpSp>
        <p:nvGrpSpPr>
          <p:cNvPr id="14" name="Group 6">
            <a:extLst>
              <a:ext uri="{FF2B5EF4-FFF2-40B4-BE49-F238E27FC236}">
                <a16:creationId xmlns:a16="http://schemas.microsoft.com/office/drawing/2014/main" id="{FBA509E3-3FA6-320D-8831-A75906896359}"/>
              </a:ext>
            </a:extLst>
          </p:cNvPr>
          <p:cNvGrpSpPr>
            <a:grpSpLocks noChangeAspect="1"/>
          </p:cNvGrpSpPr>
          <p:nvPr/>
        </p:nvGrpSpPr>
        <p:grpSpPr>
          <a:xfrm>
            <a:off x="13064081" y="3370859"/>
            <a:ext cx="3354902" cy="3354888"/>
            <a:chOff x="0" y="0"/>
            <a:chExt cx="6350000" cy="6349975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B3609A4-9E6E-9BFB-B658-CF8E3E5F3252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pic>
        <p:nvPicPr>
          <p:cNvPr id="16" name="Picture 8">
            <a:extLst>
              <a:ext uri="{FF2B5EF4-FFF2-40B4-BE49-F238E27FC236}">
                <a16:creationId xmlns:a16="http://schemas.microsoft.com/office/drawing/2014/main" id="{E983BEE6-66F5-DED0-F42C-021A6859407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25" name="Tijdelijke aanduiding voor inhoud 25">
            <a:extLst>
              <a:ext uri="{FF2B5EF4-FFF2-40B4-BE49-F238E27FC236}">
                <a16:creationId xmlns:a16="http://schemas.microsoft.com/office/drawing/2014/main" id="{DC286470-E1E7-B705-C9F3-D777370834E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19064" y="1831781"/>
            <a:ext cx="16849871" cy="1441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8000" b="1">
                <a:solidFill>
                  <a:srgbClr val="E17000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Tussenblad onderwerpen</a:t>
            </a:r>
          </a:p>
        </p:txBody>
      </p:sp>
      <p:sp>
        <p:nvSpPr>
          <p:cNvPr id="34" name="Tijdelijke aanduiding voor tekst 26">
            <a:extLst>
              <a:ext uri="{FF2B5EF4-FFF2-40B4-BE49-F238E27FC236}">
                <a16:creationId xmlns:a16="http://schemas.microsoft.com/office/drawing/2014/main" id="{239ECBB6-E85A-91BF-F982-03D74C983E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11933" y="7092692"/>
            <a:ext cx="237490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Leefgebied</a:t>
            </a:r>
          </a:p>
        </p:txBody>
      </p:sp>
      <p:sp>
        <p:nvSpPr>
          <p:cNvPr id="35" name="Tijdelijke aanduiding voor tekst 26">
            <a:extLst>
              <a:ext uri="{FF2B5EF4-FFF2-40B4-BE49-F238E27FC236}">
                <a16:creationId xmlns:a16="http://schemas.microsoft.com/office/drawing/2014/main" id="{E32D27CF-5C45-1FCF-2164-6B7C81B138A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56549" y="7092691"/>
            <a:ext cx="237490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Verbinding</a:t>
            </a:r>
          </a:p>
        </p:txBody>
      </p:sp>
      <p:sp>
        <p:nvSpPr>
          <p:cNvPr id="36" name="Tijdelijke aanduiding voor tekst 26">
            <a:extLst>
              <a:ext uri="{FF2B5EF4-FFF2-40B4-BE49-F238E27FC236}">
                <a16:creationId xmlns:a16="http://schemas.microsoft.com/office/drawing/2014/main" id="{90A98A87-5D1D-0558-F8D5-C76CC2761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645181" y="7108734"/>
            <a:ext cx="237490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Dynamiek</a:t>
            </a:r>
          </a:p>
        </p:txBody>
      </p:sp>
      <p:sp>
        <p:nvSpPr>
          <p:cNvPr id="37" name="Tijdelijke aanduiding voor tekst 30">
            <a:extLst>
              <a:ext uri="{FF2B5EF4-FFF2-40B4-BE49-F238E27FC236}">
                <a16:creationId xmlns:a16="http://schemas.microsoft.com/office/drawing/2014/main" id="{F17B1452-1885-C921-26E3-7CF02FD8C3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957388" y="7834313"/>
            <a:ext cx="3478212" cy="24526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8" name="Tijdelijke aanduiding voor tekst 30">
            <a:extLst>
              <a:ext uri="{FF2B5EF4-FFF2-40B4-BE49-F238E27FC236}">
                <a16:creationId xmlns:a16="http://schemas.microsoft.com/office/drawing/2014/main" id="{88F8A021-7880-5C1E-4858-03CB8FB434B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75648" y="7834312"/>
            <a:ext cx="3478212" cy="24526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9" name="Tijdelijke aanduiding voor tekst 30">
            <a:extLst>
              <a:ext uri="{FF2B5EF4-FFF2-40B4-BE49-F238E27FC236}">
                <a16:creationId xmlns:a16="http://schemas.microsoft.com/office/drawing/2014/main" id="{203B1588-60CD-CBB8-D03A-00377D49DF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284519" y="7834313"/>
            <a:ext cx="3478212" cy="24526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604464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>
            <a:extLst>
              <a:ext uri="{FF2B5EF4-FFF2-40B4-BE49-F238E27FC236}">
                <a16:creationId xmlns:a16="http://schemas.microsoft.com/office/drawing/2014/main" id="{3DAB51B7-843C-D3B0-EF1B-03D7F1C93992}"/>
              </a:ext>
            </a:extLst>
          </p:cNvPr>
          <p:cNvGrpSpPr/>
          <p:nvPr/>
        </p:nvGrpSpPr>
        <p:grpSpPr>
          <a:xfrm>
            <a:off x="9144000" y="1870270"/>
            <a:ext cx="7259166" cy="6546460"/>
            <a:chOff x="0" y="0"/>
            <a:chExt cx="9678889" cy="8728613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9EF4BBDB-91D6-9C41-DC0B-1C2602138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678889" cy="8728613"/>
            </a:xfrm>
            <a:prstGeom prst="rect">
              <a:avLst/>
            </a:prstGeom>
          </p:spPr>
        </p:pic>
      </p:grpSp>
      <p:grpSp>
        <p:nvGrpSpPr>
          <p:cNvPr id="8" name="Group 4">
            <a:extLst>
              <a:ext uri="{FF2B5EF4-FFF2-40B4-BE49-F238E27FC236}">
                <a16:creationId xmlns:a16="http://schemas.microsoft.com/office/drawing/2014/main" id="{B1D1733D-7A49-7D3D-944B-83E1028B41D3}"/>
              </a:ext>
            </a:extLst>
          </p:cNvPr>
          <p:cNvGrpSpPr/>
          <p:nvPr/>
        </p:nvGrpSpPr>
        <p:grpSpPr>
          <a:xfrm>
            <a:off x="1884834" y="1870270"/>
            <a:ext cx="6386353" cy="6546460"/>
            <a:chOff x="0" y="0"/>
            <a:chExt cx="5907123" cy="6055216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BA42AED-2E8B-C4FC-EED6-3B44BC15F02B}"/>
                </a:ext>
              </a:extLst>
            </p:cNvPr>
            <p:cNvSpPr/>
            <p:nvPr/>
          </p:nvSpPr>
          <p:spPr>
            <a:xfrm>
              <a:off x="0" y="0"/>
              <a:ext cx="5907123" cy="6055216"/>
            </a:xfrm>
            <a:custGeom>
              <a:avLst/>
              <a:gdLst/>
              <a:ahLst/>
              <a:cxnLst/>
              <a:rect l="l" t="t" r="r" b="b"/>
              <a:pathLst>
                <a:path w="5907123" h="6055216">
                  <a:moveTo>
                    <a:pt x="5782663" y="6055216"/>
                  </a:moveTo>
                  <a:lnTo>
                    <a:pt x="124460" y="6055216"/>
                  </a:lnTo>
                  <a:cubicBezTo>
                    <a:pt x="55880" y="6055216"/>
                    <a:pt x="0" y="5999335"/>
                    <a:pt x="0" y="593075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782663" y="0"/>
                  </a:lnTo>
                  <a:cubicBezTo>
                    <a:pt x="5851243" y="0"/>
                    <a:pt x="5907123" y="55880"/>
                    <a:pt x="5907123" y="124460"/>
                  </a:cubicBezTo>
                  <a:lnTo>
                    <a:pt x="5907123" y="5930756"/>
                  </a:lnTo>
                  <a:cubicBezTo>
                    <a:pt x="5907123" y="5999336"/>
                    <a:pt x="5851243" y="6055216"/>
                    <a:pt x="5782663" y="605521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2" name="Picture 8">
            <a:extLst>
              <a:ext uri="{FF2B5EF4-FFF2-40B4-BE49-F238E27FC236}">
                <a16:creationId xmlns:a16="http://schemas.microsoft.com/office/drawing/2014/main" id="{4ED5C0ED-6BB6-D8D9-08B3-4436931A071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798952" y="3018207"/>
            <a:ext cx="831315" cy="574309"/>
          </a:xfrm>
          <a:prstGeom prst="rect">
            <a:avLst/>
          </a:prstGeom>
        </p:spPr>
      </p:pic>
      <p:sp>
        <p:nvSpPr>
          <p:cNvPr id="15" name="Tijdelijke aanduiding voor tekst 30">
            <a:extLst>
              <a:ext uri="{FF2B5EF4-FFF2-40B4-BE49-F238E27FC236}">
                <a16:creationId xmlns:a16="http://schemas.microsoft.com/office/drawing/2014/main" id="{5AEC9C39-39D9-8B75-55E7-2259988E598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95111" y="6483047"/>
            <a:ext cx="4765795" cy="17567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Hier noem je de auteur of persoon</a:t>
            </a:r>
          </a:p>
        </p:txBody>
      </p:sp>
      <p:sp>
        <p:nvSpPr>
          <p:cNvPr id="16" name="Tijdelijke aanduiding voor tekst 30">
            <a:extLst>
              <a:ext uri="{FF2B5EF4-FFF2-40B4-BE49-F238E27FC236}">
                <a16:creationId xmlns:a16="http://schemas.microsoft.com/office/drawing/2014/main" id="{1B7636AE-4127-91FB-4124-1B3E77B5CD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95110" y="4127207"/>
            <a:ext cx="4765795" cy="17567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4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Ruimte voor een mooie quote</a:t>
            </a:r>
          </a:p>
        </p:txBody>
      </p:sp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C2D0F1F5-8FAB-8C8A-5CB9-C4FBD02E384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144000" y="1870075"/>
            <a:ext cx="7259638" cy="6546850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een afbeelding wilt toevoegen</a:t>
            </a:r>
          </a:p>
        </p:txBody>
      </p:sp>
    </p:spTree>
    <p:extLst>
      <p:ext uri="{BB962C8B-B14F-4D97-AF65-F5344CB8AC3E}">
        <p14:creationId xmlns:p14="http://schemas.microsoft.com/office/powerpoint/2010/main" val="4033931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derwerp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92FB8552-8619-8A16-F0C3-32662681C2D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57011" y="4065019"/>
            <a:ext cx="1832163" cy="1840306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E61C83C1-05FB-38E5-EE9A-A902A792F29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98733" y="1691565"/>
            <a:ext cx="1748718" cy="1756490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C997733A-C1CE-C86C-E339-2CE3E00D94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77872" y="6522288"/>
            <a:ext cx="1790441" cy="1798398"/>
          </a:xfrm>
          <a:prstGeom prst="rect">
            <a:avLst/>
          </a:prstGeom>
        </p:spPr>
      </p:pic>
      <p:sp>
        <p:nvSpPr>
          <p:cNvPr id="25" name="Tijdelijke aanduiding voor tekst 26">
            <a:extLst>
              <a:ext uri="{FF2B5EF4-FFF2-40B4-BE49-F238E27FC236}">
                <a16:creationId xmlns:a16="http://schemas.microsoft.com/office/drawing/2014/main" id="{10C5E6E3-6F65-5392-B784-1BE2D3B1AB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75044" y="1839634"/>
            <a:ext cx="890586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Leefgebied</a:t>
            </a:r>
          </a:p>
        </p:txBody>
      </p:sp>
      <p:sp>
        <p:nvSpPr>
          <p:cNvPr id="26" name="Tijdelijke aanduiding voor tekst 30">
            <a:extLst>
              <a:ext uri="{FF2B5EF4-FFF2-40B4-BE49-F238E27FC236}">
                <a16:creationId xmlns:a16="http://schemas.microsoft.com/office/drawing/2014/main" id="{563BF806-9F9D-70E7-2A80-AB4BD5D58E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75044" y="2692205"/>
            <a:ext cx="8905860" cy="12840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55AD872B-A5A0-70DF-9635-77152C997A9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75044" y="4300969"/>
            <a:ext cx="890586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Verbinding</a:t>
            </a:r>
          </a:p>
        </p:txBody>
      </p:sp>
      <p:sp>
        <p:nvSpPr>
          <p:cNvPr id="28" name="Tijdelijke aanduiding voor tekst 30">
            <a:extLst>
              <a:ext uri="{FF2B5EF4-FFF2-40B4-BE49-F238E27FC236}">
                <a16:creationId xmlns:a16="http://schemas.microsoft.com/office/drawing/2014/main" id="{CE366389-F426-DE3A-3006-919787C53F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75044" y="5153540"/>
            <a:ext cx="8905860" cy="12840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9" name="Tijdelijke aanduiding voor tekst 26">
            <a:extLst>
              <a:ext uri="{FF2B5EF4-FFF2-40B4-BE49-F238E27FC236}">
                <a16:creationId xmlns:a16="http://schemas.microsoft.com/office/drawing/2014/main" id="{1341429C-28EC-F65C-E804-2FFB7AA189C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5044" y="6762304"/>
            <a:ext cx="890586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Dynamiek</a:t>
            </a:r>
          </a:p>
        </p:txBody>
      </p:sp>
      <p:sp>
        <p:nvSpPr>
          <p:cNvPr id="30" name="Tijdelijke aanduiding voor tekst 30">
            <a:extLst>
              <a:ext uri="{FF2B5EF4-FFF2-40B4-BE49-F238E27FC236}">
                <a16:creationId xmlns:a16="http://schemas.microsoft.com/office/drawing/2014/main" id="{1828CCB0-9F08-F78A-7E86-F3B83A3DF1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75044" y="7614875"/>
            <a:ext cx="8905860" cy="12840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1" name="Tijdelijke aanduiding voor inhoud 25">
            <a:extLst>
              <a:ext uri="{FF2B5EF4-FFF2-40B4-BE49-F238E27FC236}">
                <a16:creationId xmlns:a16="http://schemas.microsoft.com/office/drawing/2014/main" id="{DEE87344-0DCE-F44F-89FB-E4CA2CA2484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33544" y="1683619"/>
            <a:ext cx="5616624" cy="18933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80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</p:spTree>
    <p:extLst>
      <p:ext uri="{BB962C8B-B14F-4D97-AF65-F5344CB8AC3E}">
        <p14:creationId xmlns:p14="http://schemas.microsoft.com/office/powerpoint/2010/main" val="2139013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_onderwer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92FB8552-8619-8A16-F0C3-32662681C2D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57011" y="4065019"/>
            <a:ext cx="1832163" cy="1840306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E61C83C1-05FB-38E5-EE9A-A902A792F29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98733" y="1691565"/>
            <a:ext cx="1748718" cy="1756490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C997733A-C1CE-C86C-E339-2CE3E00D94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77872" y="6522288"/>
            <a:ext cx="1790441" cy="1798398"/>
          </a:xfrm>
          <a:prstGeom prst="rect">
            <a:avLst/>
          </a:prstGeom>
        </p:spPr>
      </p:pic>
      <p:sp>
        <p:nvSpPr>
          <p:cNvPr id="25" name="Tijdelijke aanduiding voor tekst 26">
            <a:extLst>
              <a:ext uri="{FF2B5EF4-FFF2-40B4-BE49-F238E27FC236}">
                <a16:creationId xmlns:a16="http://schemas.microsoft.com/office/drawing/2014/main" id="{10C5E6E3-6F65-5392-B784-1BE2D3B1AB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75044" y="1839634"/>
            <a:ext cx="890586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Leefgebied</a:t>
            </a:r>
          </a:p>
        </p:txBody>
      </p:sp>
      <p:sp>
        <p:nvSpPr>
          <p:cNvPr id="26" name="Tijdelijke aanduiding voor tekst 30">
            <a:extLst>
              <a:ext uri="{FF2B5EF4-FFF2-40B4-BE49-F238E27FC236}">
                <a16:creationId xmlns:a16="http://schemas.microsoft.com/office/drawing/2014/main" id="{563BF806-9F9D-70E7-2A80-AB4BD5D58E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75044" y="2692205"/>
            <a:ext cx="8905860" cy="12840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55AD872B-A5A0-70DF-9635-77152C997A9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75044" y="4300969"/>
            <a:ext cx="890586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Verbinding</a:t>
            </a:r>
          </a:p>
        </p:txBody>
      </p:sp>
      <p:sp>
        <p:nvSpPr>
          <p:cNvPr id="28" name="Tijdelijke aanduiding voor tekst 30">
            <a:extLst>
              <a:ext uri="{FF2B5EF4-FFF2-40B4-BE49-F238E27FC236}">
                <a16:creationId xmlns:a16="http://schemas.microsoft.com/office/drawing/2014/main" id="{CE366389-F426-DE3A-3006-919787C53F4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75044" y="5153540"/>
            <a:ext cx="8905860" cy="12840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9" name="Tijdelijke aanduiding voor tekst 26">
            <a:extLst>
              <a:ext uri="{FF2B5EF4-FFF2-40B4-BE49-F238E27FC236}">
                <a16:creationId xmlns:a16="http://schemas.microsoft.com/office/drawing/2014/main" id="{1341429C-28EC-F65C-E804-2FFB7AA189C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5044" y="6762304"/>
            <a:ext cx="890586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Dynamiek</a:t>
            </a:r>
          </a:p>
        </p:txBody>
      </p:sp>
      <p:sp>
        <p:nvSpPr>
          <p:cNvPr id="30" name="Tijdelijke aanduiding voor tekst 30">
            <a:extLst>
              <a:ext uri="{FF2B5EF4-FFF2-40B4-BE49-F238E27FC236}">
                <a16:creationId xmlns:a16="http://schemas.microsoft.com/office/drawing/2014/main" id="{1828CCB0-9F08-F78A-7E86-F3B83A3DF1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75044" y="7614875"/>
            <a:ext cx="8905860" cy="128408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1" name="Tijdelijke aanduiding voor inhoud 25">
            <a:extLst>
              <a:ext uri="{FF2B5EF4-FFF2-40B4-BE49-F238E27FC236}">
                <a16:creationId xmlns:a16="http://schemas.microsoft.com/office/drawing/2014/main" id="{DEE87344-0DCE-F44F-89FB-E4CA2CA2484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33544" y="1683619"/>
            <a:ext cx="5616624" cy="18933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8000" b="1">
                <a:solidFill>
                  <a:schemeClr val="tx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  <p:grpSp>
        <p:nvGrpSpPr>
          <p:cNvPr id="2" name="Group 12">
            <a:extLst>
              <a:ext uri="{FF2B5EF4-FFF2-40B4-BE49-F238E27FC236}">
                <a16:creationId xmlns:a16="http://schemas.microsoft.com/office/drawing/2014/main" id="{3780EF9E-65B8-D296-8680-9D53E3F8E43A}"/>
              </a:ext>
            </a:extLst>
          </p:cNvPr>
          <p:cNvGrpSpPr/>
          <p:nvPr userDrawn="1"/>
        </p:nvGrpSpPr>
        <p:grpSpPr>
          <a:xfrm>
            <a:off x="-9525" y="9258300"/>
            <a:ext cx="4099489" cy="598022"/>
            <a:chOff x="0" y="0"/>
            <a:chExt cx="1469164" cy="214318"/>
          </a:xfrm>
        </p:grpSpPr>
        <p:sp>
          <p:nvSpPr>
            <p:cNvPr id="3" name="Freeform 13">
              <a:extLst>
                <a:ext uri="{FF2B5EF4-FFF2-40B4-BE49-F238E27FC236}">
                  <a16:creationId xmlns:a16="http://schemas.microsoft.com/office/drawing/2014/main" id="{27FC4D24-35D7-1F89-3D4F-E94EAB9DF3FE}"/>
                </a:ext>
              </a:extLst>
            </p:cNvPr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4" name="TextBox 14">
              <a:extLst>
                <a:ext uri="{FF2B5EF4-FFF2-40B4-BE49-F238E27FC236}">
                  <a16:creationId xmlns:a16="http://schemas.microsoft.com/office/drawing/2014/main" id="{308A3637-B2F1-5307-CD45-ADF3EB87631B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5" name="TextBox 15">
            <a:extLst>
              <a:ext uri="{FF2B5EF4-FFF2-40B4-BE49-F238E27FC236}">
                <a16:creationId xmlns:a16="http://schemas.microsoft.com/office/drawing/2014/main" id="{B94CBCA7-96E2-E3F6-ED28-3FC83FD707F9}"/>
              </a:ext>
            </a:extLst>
          </p:cNvPr>
          <p:cNvSpPr txBox="1"/>
          <p:nvPr userDrawn="1"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 dirty="0" err="1">
                <a:solidFill>
                  <a:srgbClr val="FFFFFF"/>
                </a:solidFill>
                <a:latin typeface="Livvic Italics"/>
              </a:rPr>
              <a:t>www.pagw.nl</a:t>
            </a:r>
            <a:endParaRPr lang="en-US" sz="1633" spc="122" dirty="0">
              <a:solidFill>
                <a:srgbClr val="FFFFFF"/>
              </a:solidFill>
              <a:latin typeface="Livvic Italics"/>
            </a:endParaRPr>
          </a:p>
        </p:txBody>
      </p:sp>
    </p:spTree>
    <p:extLst>
      <p:ext uri="{BB962C8B-B14F-4D97-AF65-F5344CB8AC3E}">
        <p14:creationId xmlns:p14="http://schemas.microsoft.com/office/powerpoint/2010/main" val="2716582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jdlijn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2">
            <a:extLst>
              <a:ext uri="{FF2B5EF4-FFF2-40B4-BE49-F238E27FC236}">
                <a16:creationId xmlns:a16="http://schemas.microsoft.com/office/drawing/2014/main" id="{2795696B-C375-4199-F0B6-D3F21F1BB589}"/>
              </a:ext>
            </a:extLst>
          </p:cNvPr>
          <p:cNvSpPr/>
          <p:nvPr/>
        </p:nvSpPr>
        <p:spPr>
          <a:xfrm>
            <a:off x="1190625" y="5133975"/>
            <a:ext cx="16068675" cy="0"/>
          </a:xfrm>
          <a:prstGeom prst="line">
            <a:avLst/>
          </a:prstGeom>
          <a:ln w="19050" cap="rnd">
            <a:solidFill>
              <a:srgbClr val="14427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8" name="Group 3">
            <a:extLst>
              <a:ext uri="{FF2B5EF4-FFF2-40B4-BE49-F238E27FC236}">
                <a16:creationId xmlns:a16="http://schemas.microsoft.com/office/drawing/2014/main" id="{DC9D3A6D-F5D3-701F-AE8D-89F04C4F33BD}"/>
              </a:ext>
            </a:extLst>
          </p:cNvPr>
          <p:cNvGrpSpPr/>
          <p:nvPr/>
        </p:nvGrpSpPr>
        <p:grpSpPr>
          <a:xfrm>
            <a:off x="1028700" y="4981575"/>
            <a:ext cx="323850" cy="323850"/>
            <a:chOff x="0" y="0"/>
            <a:chExt cx="6350000" cy="6350000"/>
          </a:xfrm>
        </p:grpSpPr>
        <p:sp>
          <p:nvSpPr>
            <p:cNvPr id="29" name="Freeform 4">
              <a:extLst>
                <a:ext uri="{FF2B5EF4-FFF2-40B4-BE49-F238E27FC236}">
                  <a16:creationId xmlns:a16="http://schemas.microsoft.com/office/drawing/2014/main" id="{70938C3C-552F-465E-8719-3AA03E446368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30" name="Group 5">
            <a:extLst>
              <a:ext uri="{FF2B5EF4-FFF2-40B4-BE49-F238E27FC236}">
                <a16:creationId xmlns:a16="http://schemas.microsoft.com/office/drawing/2014/main" id="{0BF397B4-CEB2-5540-8E80-DFE0037A0561}"/>
              </a:ext>
            </a:extLst>
          </p:cNvPr>
          <p:cNvGrpSpPr/>
          <p:nvPr/>
        </p:nvGrpSpPr>
        <p:grpSpPr>
          <a:xfrm>
            <a:off x="5317258" y="4972050"/>
            <a:ext cx="323850" cy="323850"/>
            <a:chOff x="0" y="0"/>
            <a:chExt cx="6350000" cy="6350000"/>
          </a:xfrm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21C6E5C8-5DAF-EBB1-DC97-C53AD4828504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32" name="Group 7">
            <a:extLst>
              <a:ext uri="{FF2B5EF4-FFF2-40B4-BE49-F238E27FC236}">
                <a16:creationId xmlns:a16="http://schemas.microsoft.com/office/drawing/2014/main" id="{81DAF453-7B14-A2DF-2CE2-AEFE6E7040D9}"/>
              </a:ext>
            </a:extLst>
          </p:cNvPr>
          <p:cNvGrpSpPr/>
          <p:nvPr/>
        </p:nvGrpSpPr>
        <p:grpSpPr>
          <a:xfrm>
            <a:off x="9605817" y="4972050"/>
            <a:ext cx="323850" cy="323850"/>
            <a:chOff x="0" y="0"/>
            <a:chExt cx="6350000" cy="6350000"/>
          </a:xfrm>
        </p:grpSpPr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87F6DDA3-190B-F9A2-2355-261884343034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34" name="Group 9">
            <a:extLst>
              <a:ext uri="{FF2B5EF4-FFF2-40B4-BE49-F238E27FC236}">
                <a16:creationId xmlns:a16="http://schemas.microsoft.com/office/drawing/2014/main" id="{AE9A59A5-4FD3-E1A0-2577-EA1A6ACDB6FF}"/>
              </a:ext>
            </a:extLst>
          </p:cNvPr>
          <p:cNvGrpSpPr/>
          <p:nvPr/>
        </p:nvGrpSpPr>
        <p:grpSpPr>
          <a:xfrm>
            <a:off x="13894375" y="4972050"/>
            <a:ext cx="323850" cy="323850"/>
            <a:chOff x="0" y="0"/>
            <a:chExt cx="6350000" cy="6350000"/>
          </a:xfrm>
        </p:grpSpPr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FC3C3915-266B-FB2B-C077-1D86B95A44D2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pic>
        <p:nvPicPr>
          <p:cNvPr id="45" name="Picture 20">
            <a:extLst>
              <a:ext uri="{FF2B5EF4-FFF2-40B4-BE49-F238E27FC236}">
                <a16:creationId xmlns:a16="http://schemas.microsoft.com/office/drawing/2014/main" id="{4721956F-CFA4-6DB8-7BE7-D28309561F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64" name="Tijdelijke aanduiding voor tekst 26">
            <a:extLst>
              <a:ext uri="{FF2B5EF4-FFF2-40B4-BE49-F238E27FC236}">
                <a16:creationId xmlns:a16="http://schemas.microsoft.com/office/drawing/2014/main" id="{44CA8F7F-E4B6-9A5E-CE29-6990E00D4B1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5413" y="5912199"/>
            <a:ext cx="3478211" cy="11594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Evenement</a:t>
            </a:r>
          </a:p>
          <a:p>
            <a:pPr lvl="0"/>
            <a:r>
              <a:rPr lang="nl-NL" dirty="0"/>
              <a:t>of mijlpaal</a:t>
            </a:r>
          </a:p>
        </p:txBody>
      </p:sp>
      <p:sp>
        <p:nvSpPr>
          <p:cNvPr id="65" name="Tijdelijke aanduiding voor tekst 30">
            <a:extLst>
              <a:ext uri="{FF2B5EF4-FFF2-40B4-BE49-F238E27FC236}">
                <a16:creationId xmlns:a16="http://schemas.microsoft.com/office/drawing/2014/main" id="{14118E19-6175-8EB1-EF7B-1D75BD4B85F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5412" y="7174484"/>
            <a:ext cx="3478211" cy="27215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7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Leg kort uit wat je wilt bespreken.</a:t>
            </a:r>
          </a:p>
        </p:txBody>
      </p:sp>
      <p:sp>
        <p:nvSpPr>
          <p:cNvPr id="66" name="Tijdelijke aanduiding voor tekst 26">
            <a:extLst>
              <a:ext uri="{FF2B5EF4-FFF2-40B4-BE49-F238E27FC236}">
                <a16:creationId xmlns:a16="http://schemas.microsoft.com/office/drawing/2014/main" id="{FFA48CD4-4D60-E001-78D2-A2F6FA0C78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82638" y="5912199"/>
            <a:ext cx="3478211" cy="11594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Evenement</a:t>
            </a:r>
          </a:p>
          <a:p>
            <a:pPr lvl="0"/>
            <a:r>
              <a:rPr lang="nl-NL" dirty="0"/>
              <a:t>of mijlpaal</a:t>
            </a:r>
          </a:p>
        </p:txBody>
      </p:sp>
      <p:sp>
        <p:nvSpPr>
          <p:cNvPr id="67" name="Tijdelijke aanduiding voor tekst 30">
            <a:extLst>
              <a:ext uri="{FF2B5EF4-FFF2-40B4-BE49-F238E27FC236}">
                <a16:creationId xmlns:a16="http://schemas.microsoft.com/office/drawing/2014/main" id="{EC1AB583-FFD8-4812-4D60-A2B4359D21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2637" y="7174484"/>
            <a:ext cx="3478211" cy="27215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7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Leg kort uit wat je wilt bespreken.</a:t>
            </a:r>
          </a:p>
        </p:txBody>
      </p:sp>
      <p:sp>
        <p:nvSpPr>
          <p:cNvPr id="68" name="Tijdelijke aanduiding voor tekst 26">
            <a:extLst>
              <a:ext uri="{FF2B5EF4-FFF2-40B4-BE49-F238E27FC236}">
                <a16:creationId xmlns:a16="http://schemas.microsoft.com/office/drawing/2014/main" id="{5D2C6071-6AED-F0A7-3120-6AF3334F483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18508" y="5912199"/>
            <a:ext cx="3478211" cy="11594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Evenement</a:t>
            </a:r>
          </a:p>
          <a:p>
            <a:pPr lvl="0"/>
            <a:r>
              <a:rPr lang="nl-NL" dirty="0"/>
              <a:t>of mijlpaal</a:t>
            </a:r>
          </a:p>
        </p:txBody>
      </p:sp>
      <p:sp>
        <p:nvSpPr>
          <p:cNvPr id="69" name="Tijdelijke aanduiding voor tekst 30">
            <a:extLst>
              <a:ext uri="{FF2B5EF4-FFF2-40B4-BE49-F238E27FC236}">
                <a16:creationId xmlns:a16="http://schemas.microsoft.com/office/drawing/2014/main" id="{49648B43-C962-3D3F-4A66-AA85766694A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518507" y="7174484"/>
            <a:ext cx="3478211" cy="27215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7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Leg kort uit wat je wilt bespreken.</a:t>
            </a:r>
          </a:p>
        </p:txBody>
      </p:sp>
      <p:sp>
        <p:nvSpPr>
          <p:cNvPr id="70" name="Tijdelijke aanduiding voor tekst 26">
            <a:extLst>
              <a:ext uri="{FF2B5EF4-FFF2-40B4-BE49-F238E27FC236}">
                <a16:creationId xmlns:a16="http://schemas.microsoft.com/office/drawing/2014/main" id="{C01F82BD-469E-C7A0-B5EA-24C9D99067D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781090" y="5912199"/>
            <a:ext cx="3478211" cy="11594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Evenement</a:t>
            </a:r>
          </a:p>
          <a:p>
            <a:pPr lvl="0"/>
            <a:r>
              <a:rPr lang="nl-NL" dirty="0"/>
              <a:t>of mijlpaal</a:t>
            </a:r>
          </a:p>
        </p:txBody>
      </p:sp>
      <p:sp>
        <p:nvSpPr>
          <p:cNvPr id="71" name="Tijdelijke aanduiding voor tekst 30">
            <a:extLst>
              <a:ext uri="{FF2B5EF4-FFF2-40B4-BE49-F238E27FC236}">
                <a16:creationId xmlns:a16="http://schemas.microsoft.com/office/drawing/2014/main" id="{BA903BF7-F755-3417-C2CF-8C651BB4323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781089" y="7174484"/>
            <a:ext cx="3478211" cy="27215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07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Leg kort uit wat je wilt bespreken.</a:t>
            </a:r>
          </a:p>
        </p:txBody>
      </p:sp>
      <p:sp>
        <p:nvSpPr>
          <p:cNvPr id="72" name="Tijdelijke aanduiding voor inhoud 25">
            <a:extLst>
              <a:ext uri="{FF2B5EF4-FFF2-40B4-BE49-F238E27FC236}">
                <a16:creationId xmlns:a16="http://schemas.microsoft.com/office/drawing/2014/main" id="{12484EFB-A1F1-2CFC-4DAF-9378C271FC2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93276" y="2269113"/>
            <a:ext cx="16266023" cy="18933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80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Tijdlijn</a:t>
            </a:r>
          </a:p>
        </p:txBody>
      </p:sp>
    </p:spTree>
    <p:extLst>
      <p:ext uri="{BB962C8B-B14F-4D97-AF65-F5344CB8AC3E}">
        <p14:creationId xmlns:p14="http://schemas.microsoft.com/office/powerpoint/2010/main" val="722581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kolom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>
            <a:extLst>
              <a:ext uri="{FF2B5EF4-FFF2-40B4-BE49-F238E27FC236}">
                <a16:creationId xmlns:a16="http://schemas.microsoft.com/office/drawing/2014/main" id="{937AB323-58F4-A4D1-734B-53DBFCBFB20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18" name="Tijdelijke aanduiding voor inhoud 25">
            <a:extLst>
              <a:ext uri="{FF2B5EF4-FFF2-40B4-BE49-F238E27FC236}">
                <a16:creationId xmlns:a16="http://schemas.microsoft.com/office/drawing/2014/main" id="{C0F08382-3FAD-C2AB-2048-7311106EC0F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511153" y="2026051"/>
            <a:ext cx="7632848" cy="11542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64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Titel</a:t>
            </a:r>
          </a:p>
        </p:txBody>
      </p:sp>
      <p:sp>
        <p:nvSpPr>
          <p:cNvPr id="19" name="Tijdelijke aanduiding voor inhoud 25">
            <a:extLst>
              <a:ext uri="{FF2B5EF4-FFF2-40B4-BE49-F238E27FC236}">
                <a16:creationId xmlns:a16="http://schemas.microsoft.com/office/drawing/2014/main" id="{F1E950BE-D70C-8422-65D8-F0EB9FE46BA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648056" y="2026051"/>
            <a:ext cx="7632848" cy="11542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64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Titel</a:t>
            </a:r>
          </a:p>
        </p:txBody>
      </p:sp>
      <p:sp>
        <p:nvSpPr>
          <p:cNvPr id="20" name="Tijdelijke aanduiding voor tekst 15">
            <a:extLst>
              <a:ext uri="{FF2B5EF4-FFF2-40B4-BE49-F238E27FC236}">
                <a16:creationId xmlns:a16="http://schemas.microsoft.com/office/drawing/2014/main" id="{587843EF-46C7-B3F4-EB24-53DA23E7C0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11153" y="3179763"/>
            <a:ext cx="7632847" cy="70040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700" b="1" i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742950" indent="-28575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1257300" indent="-3429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600200" indent="-2286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2057400" indent="-2286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1" name="Tijdelijke aanduiding voor tekst 15">
            <a:extLst>
              <a:ext uri="{FF2B5EF4-FFF2-40B4-BE49-F238E27FC236}">
                <a16:creationId xmlns:a16="http://schemas.microsoft.com/office/drawing/2014/main" id="{E2C89616-7E76-E3DF-C403-F3983BF04E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648057" y="3299166"/>
            <a:ext cx="7632847" cy="70040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700" b="1" i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742950" indent="-28575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1257300" indent="-3429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600200" indent="-2286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2057400" indent="-2286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49283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verticale tekst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5C5CEE63-A2E6-E4B5-5937-A2F73292322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1077" y="8463999"/>
            <a:ext cx="1077970" cy="1627523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A119D3EB-59A7-A39B-A1B1-D272656202F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12377" y="0"/>
            <a:ext cx="4746669" cy="2023268"/>
          </a:xfrm>
          <a:prstGeom prst="rect">
            <a:avLst/>
          </a:prstGeom>
        </p:spPr>
      </p:pic>
      <p:grpSp>
        <p:nvGrpSpPr>
          <p:cNvPr id="9" name="Group 4">
            <a:extLst>
              <a:ext uri="{FF2B5EF4-FFF2-40B4-BE49-F238E27FC236}">
                <a16:creationId xmlns:a16="http://schemas.microsoft.com/office/drawing/2014/main" id="{2AC8C43B-9D8A-6689-986B-0CC51E782F0A}"/>
              </a:ext>
            </a:extLst>
          </p:cNvPr>
          <p:cNvGrpSpPr/>
          <p:nvPr/>
        </p:nvGrpSpPr>
        <p:grpSpPr>
          <a:xfrm>
            <a:off x="341077" y="8463999"/>
            <a:ext cx="1077970" cy="1321068"/>
            <a:chOff x="0" y="0"/>
            <a:chExt cx="283910" cy="34793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C986D47E-526F-0205-FA78-21F2026D4F09}"/>
                </a:ext>
              </a:extLst>
            </p:cNvPr>
            <p:cNvSpPr/>
            <p:nvPr/>
          </p:nvSpPr>
          <p:spPr>
            <a:xfrm>
              <a:off x="0" y="0"/>
              <a:ext cx="283910" cy="347936"/>
            </a:xfrm>
            <a:custGeom>
              <a:avLst/>
              <a:gdLst/>
              <a:ahLst/>
              <a:cxnLst/>
              <a:rect l="l" t="t" r="r" b="b"/>
              <a:pathLst>
                <a:path w="283910" h="347936">
                  <a:moveTo>
                    <a:pt x="0" y="0"/>
                  </a:moveTo>
                  <a:lnTo>
                    <a:pt x="283910" y="0"/>
                  </a:lnTo>
                  <a:lnTo>
                    <a:pt x="283910" y="347936"/>
                  </a:lnTo>
                  <a:lnTo>
                    <a:pt x="0" y="347936"/>
                  </a:lnTo>
                  <a:close/>
                </a:path>
              </a:pathLst>
            </a:custGeom>
            <a:solidFill>
              <a:srgbClr val="007BC7"/>
            </a:solidFill>
          </p:spPr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F50C6D19-D8D6-5174-7D15-4F7524AF987C}"/>
                </a:ext>
              </a:extLst>
            </p:cNvPr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pic>
        <p:nvPicPr>
          <p:cNvPr id="12" name="Picture 7">
            <a:extLst>
              <a:ext uri="{FF2B5EF4-FFF2-40B4-BE49-F238E27FC236}">
                <a16:creationId xmlns:a16="http://schemas.microsoft.com/office/drawing/2014/main" id="{47D20E92-5845-69B0-E895-2F7F825426B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43372" y="8699179"/>
            <a:ext cx="873380" cy="1022993"/>
          </a:xfrm>
          <a:prstGeom prst="rect">
            <a:avLst/>
          </a:prstGeom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3B575CCD-6311-B7D7-A429-54BEAD8462F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8134" r="18955"/>
          <a:stretch>
            <a:fillRect/>
          </a:stretch>
        </p:blipFill>
        <p:spPr>
          <a:xfrm>
            <a:off x="416885" y="8564305"/>
            <a:ext cx="349215" cy="58674"/>
          </a:xfrm>
          <a:prstGeom prst="rect">
            <a:avLst/>
          </a:prstGeom>
        </p:spPr>
      </p:pic>
      <p:pic>
        <p:nvPicPr>
          <p:cNvPr id="16" name="Picture 11">
            <a:extLst>
              <a:ext uri="{FF2B5EF4-FFF2-40B4-BE49-F238E27FC236}">
                <a16:creationId xmlns:a16="http://schemas.microsoft.com/office/drawing/2014/main" id="{9484AD87-D1AE-B1AD-50BC-AA5C99DF11D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8134" r="18955"/>
          <a:stretch>
            <a:fillRect/>
          </a:stretch>
        </p:blipFill>
        <p:spPr>
          <a:xfrm>
            <a:off x="416885" y="8630980"/>
            <a:ext cx="349215" cy="58674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17F2454C-A33A-D1CB-15FD-824974C261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9063" y="2665363"/>
            <a:ext cx="8611254" cy="14700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0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5AD061C6-9594-6868-5458-B0DB94C02295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879063" y="4356169"/>
            <a:ext cx="7890297" cy="932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300" b="1">
                <a:solidFill>
                  <a:srgbClr val="144273"/>
                </a:solidFill>
                <a:latin typeface="RijksoverheidSansHeading" panose="020B0503040202060203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23" name="Tijdelijke aanduiding voor tekst 15">
            <a:extLst>
              <a:ext uri="{FF2B5EF4-FFF2-40B4-BE49-F238E27FC236}">
                <a16:creationId xmlns:a16="http://schemas.microsoft.com/office/drawing/2014/main" id="{33CFD58A-9847-58FD-941F-77363FEAC7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32033" y="2649588"/>
            <a:ext cx="7632847" cy="202326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700" b="1" i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Font typeface="Arial" panose="020B0604020202020204" pitchFamily="34" charset="0"/>
              <a:buNone/>
              <a:defRPr sz="2700">
                <a:solidFill>
                  <a:srgbClr val="1A3B29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2700">
                <a:solidFill>
                  <a:srgbClr val="1A3B29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2700">
                <a:solidFill>
                  <a:srgbClr val="1A3B29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2700">
                <a:solidFill>
                  <a:srgbClr val="1A3B29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</p:txBody>
      </p:sp>
      <p:sp>
        <p:nvSpPr>
          <p:cNvPr id="24" name="Tijdelijke aanduiding voor tekst 15">
            <a:extLst>
              <a:ext uri="{FF2B5EF4-FFF2-40B4-BE49-F238E27FC236}">
                <a16:creationId xmlns:a16="http://schemas.microsoft.com/office/drawing/2014/main" id="{A840D604-DF66-AACF-1FA3-F5F4F9DAA22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32032" y="4724186"/>
            <a:ext cx="7632847" cy="517184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700" b="0" i="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Font typeface="Arial" panose="020B0604020202020204" pitchFamily="34" charset="0"/>
              <a:buNone/>
              <a:defRPr sz="2700" b="0" i="0">
                <a:solidFill>
                  <a:srgbClr val="1A3B29"/>
                </a:solidFill>
              </a:defRPr>
            </a:lvl2pPr>
            <a:lvl3pPr marL="914400" indent="0">
              <a:buFont typeface="Arial" panose="020B0604020202020204" pitchFamily="34" charset="0"/>
              <a:buNone/>
              <a:defRPr sz="2700">
                <a:solidFill>
                  <a:srgbClr val="1A3B29"/>
                </a:solidFill>
              </a:defRPr>
            </a:lvl3pPr>
            <a:lvl4pPr marL="1371600" indent="0">
              <a:buFont typeface="Arial" panose="020B0604020202020204" pitchFamily="34" charset="0"/>
              <a:buNone/>
              <a:defRPr sz="2700">
                <a:solidFill>
                  <a:srgbClr val="1A3B29"/>
                </a:solidFill>
              </a:defRPr>
            </a:lvl4pPr>
            <a:lvl5pPr marL="1828800" indent="0">
              <a:buFont typeface="Arial" panose="020B0604020202020204" pitchFamily="34" charset="0"/>
              <a:buNone/>
              <a:defRPr sz="2700">
                <a:solidFill>
                  <a:srgbClr val="1A3B29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</p:txBody>
      </p:sp>
    </p:spTree>
    <p:extLst>
      <p:ext uri="{BB962C8B-B14F-4D97-AF65-F5344CB8AC3E}">
        <p14:creationId xmlns:p14="http://schemas.microsoft.com/office/powerpoint/2010/main" val="14953065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x onderwerp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551B11C4-7DE3-5AB1-65BF-DE58AAB95A9F}"/>
              </a:ext>
            </a:extLst>
          </p:cNvPr>
          <p:cNvGrpSpPr/>
          <p:nvPr/>
        </p:nvGrpSpPr>
        <p:grpSpPr>
          <a:xfrm>
            <a:off x="1919862" y="2050713"/>
            <a:ext cx="7000610" cy="2878999"/>
            <a:chOff x="0" y="0"/>
            <a:chExt cx="5420212" cy="2229061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A313F592-26F2-FC2D-51CD-B379838D3D8F}"/>
                </a:ext>
              </a:extLst>
            </p:cNvPr>
            <p:cNvSpPr/>
            <p:nvPr/>
          </p:nvSpPr>
          <p:spPr>
            <a:xfrm>
              <a:off x="0" y="0"/>
              <a:ext cx="5420212" cy="2229061"/>
            </a:xfrm>
            <a:custGeom>
              <a:avLst/>
              <a:gdLst/>
              <a:ahLst/>
              <a:cxnLst/>
              <a:rect l="l" t="t" r="r" b="b"/>
              <a:pathLst>
                <a:path w="5420212" h="2229061">
                  <a:moveTo>
                    <a:pt x="5295752" y="2229060"/>
                  </a:moveTo>
                  <a:lnTo>
                    <a:pt x="124460" y="2229060"/>
                  </a:lnTo>
                  <a:cubicBezTo>
                    <a:pt x="55880" y="2229060"/>
                    <a:pt x="0" y="2173181"/>
                    <a:pt x="0" y="210460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5752" y="0"/>
                  </a:lnTo>
                  <a:cubicBezTo>
                    <a:pt x="5364332" y="0"/>
                    <a:pt x="5420212" y="55880"/>
                    <a:pt x="5420212" y="124460"/>
                  </a:cubicBezTo>
                  <a:lnTo>
                    <a:pt x="5420212" y="2104601"/>
                  </a:lnTo>
                  <a:cubicBezTo>
                    <a:pt x="5420212" y="2173181"/>
                    <a:pt x="5364332" y="2229061"/>
                    <a:pt x="5295752" y="22290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4">
            <a:extLst>
              <a:ext uri="{FF2B5EF4-FFF2-40B4-BE49-F238E27FC236}">
                <a16:creationId xmlns:a16="http://schemas.microsoft.com/office/drawing/2014/main" id="{95D360A1-3CE9-CBEB-7F29-177B9851B79E}"/>
              </a:ext>
            </a:extLst>
          </p:cNvPr>
          <p:cNvGrpSpPr/>
          <p:nvPr/>
        </p:nvGrpSpPr>
        <p:grpSpPr>
          <a:xfrm>
            <a:off x="1919862" y="5376338"/>
            <a:ext cx="7000610" cy="2859949"/>
            <a:chOff x="0" y="0"/>
            <a:chExt cx="5420212" cy="221431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079D249C-ABE8-A46D-8E3A-48902D20F84E}"/>
                </a:ext>
              </a:extLst>
            </p:cNvPr>
            <p:cNvSpPr/>
            <p:nvPr/>
          </p:nvSpPr>
          <p:spPr>
            <a:xfrm>
              <a:off x="0" y="0"/>
              <a:ext cx="5420212" cy="2214311"/>
            </a:xfrm>
            <a:custGeom>
              <a:avLst/>
              <a:gdLst/>
              <a:ahLst/>
              <a:cxnLst/>
              <a:rect l="l" t="t" r="r" b="b"/>
              <a:pathLst>
                <a:path w="5420212" h="2214311">
                  <a:moveTo>
                    <a:pt x="5295752" y="2214311"/>
                  </a:moveTo>
                  <a:lnTo>
                    <a:pt x="124460" y="2214311"/>
                  </a:lnTo>
                  <a:cubicBezTo>
                    <a:pt x="55880" y="2214311"/>
                    <a:pt x="0" y="2158431"/>
                    <a:pt x="0" y="208985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5752" y="0"/>
                  </a:lnTo>
                  <a:cubicBezTo>
                    <a:pt x="5364332" y="0"/>
                    <a:pt x="5420212" y="55880"/>
                    <a:pt x="5420212" y="124460"/>
                  </a:cubicBezTo>
                  <a:lnTo>
                    <a:pt x="5420212" y="2089851"/>
                  </a:lnTo>
                  <a:cubicBezTo>
                    <a:pt x="5420212" y="2158431"/>
                    <a:pt x="5364332" y="2214311"/>
                    <a:pt x="5295752" y="221431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6">
            <a:extLst>
              <a:ext uri="{FF2B5EF4-FFF2-40B4-BE49-F238E27FC236}">
                <a16:creationId xmlns:a16="http://schemas.microsoft.com/office/drawing/2014/main" id="{1E9D85C1-7A8C-A1AC-A794-451027EDBC86}"/>
              </a:ext>
            </a:extLst>
          </p:cNvPr>
          <p:cNvGrpSpPr/>
          <p:nvPr/>
        </p:nvGrpSpPr>
        <p:grpSpPr>
          <a:xfrm>
            <a:off x="9367528" y="2050713"/>
            <a:ext cx="7000610" cy="2878999"/>
            <a:chOff x="0" y="0"/>
            <a:chExt cx="5420212" cy="2229061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DD8F2168-0CDC-7916-FEDA-18C7F04E1A00}"/>
                </a:ext>
              </a:extLst>
            </p:cNvPr>
            <p:cNvSpPr/>
            <p:nvPr/>
          </p:nvSpPr>
          <p:spPr>
            <a:xfrm>
              <a:off x="0" y="0"/>
              <a:ext cx="5420212" cy="2229061"/>
            </a:xfrm>
            <a:custGeom>
              <a:avLst/>
              <a:gdLst/>
              <a:ahLst/>
              <a:cxnLst/>
              <a:rect l="l" t="t" r="r" b="b"/>
              <a:pathLst>
                <a:path w="5420212" h="2229061">
                  <a:moveTo>
                    <a:pt x="5295752" y="2229060"/>
                  </a:moveTo>
                  <a:lnTo>
                    <a:pt x="124460" y="2229060"/>
                  </a:lnTo>
                  <a:cubicBezTo>
                    <a:pt x="55880" y="2229060"/>
                    <a:pt x="0" y="2173181"/>
                    <a:pt x="0" y="210460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5752" y="0"/>
                  </a:lnTo>
                  <a:cubicBezTo>
                    <a:pt x="5364332" y="0"/>
                    <a:pt x="5420212" y="55880"/>
                    <a:pt x="5420212" y="124460"/>
                  </a:cubicBezTo>
                  <a:lnTo>
                    <a:pt x="5420212" y="2104601"/>
                  </a:lnTo>
                  <a:cubicBezTo>
                    <a:pt x="5420212" y="2173181"/>
                    <a:pt x="5364332" y="2229061"/>
                    <a:pt x="5295752" y="22290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" name="Group 8">
            <a:extLst>
              <a:ext uri="{FF2B5EF4-FFF2-40B4-BE49-F238E27FC236}">
                <a16:creationId xmlns:a16="http://schemas.microsoft.com/office/drawing/2014/main" id="{4D176D78-D24B-C6D0-8CDF-BA1517FC54B7}"/>
              </a:ext>
            </a:extLst>
          </p:cNvPr>
          <p:cNvGrpSpPr/>
          <p:nvPr/>
        </p:nvGrpSpPr>
        <p:grpSpPr>
          <a:xfrm>
            <a:off x="9367528" y="5376338"/>
            <a:ext cx="7000610" cy="2859949"/>
            <a:chOff x="0" y="0"/>
            <a:chExt cx="5420212" cy="2214311"/>
          </a:xfrm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D6BF16E9-5BA9-35A3-F684-93389A179D50}"/>
                </a:ext>
              </a:extLst>
            </p:cNvPr>
            <p:cNvSpPr/>
            <p:nvPr/>
          </p:nvSpPr>
          <p:spPr>
            <a:xfrm>
              <a:off x="0" y="0"/>
              <a:ext cx="5420212" cy="2214311"/>
            </a:xfrm>
            <a:custGeom>
              <a:avLst/>
              <a:gdLst/>
              <a:ahLst/>
              <a:cxnLst/>
              <a:rect l="l" t="t" r="r" b="b"/>
              <a:pathLst>
                <a:path w="5420212" h="2214311">
                  <a:moveTo>
                    <a:pt x="5295752" y="2214311"/>
                  </a:moveTo>
                  <a:lnTo>
                    <a:pt x="124460" y="2214311"/>
                  </a:lnTo>
                  <a:cubicBezTo>
                    <a:pt x="55880" y="2214311"/>
                    <a:pt x="0" y="2158431"/>
                    <a:pt x="0" y="208985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5752" y="0"/>
                  </a:lnTo>
                  <a:cubicBezTo>
                    <a:pt x="5364332" y="0"/>
                    <a:pt x="5420212" y="55880"/>
                    <a:pt x="5420212" y="124460"/>
                  </a:cubicBezTo>
                  <a:lnTo>
                    <a:pt x="5420212" y="2089851"/>
                  </a:lnTo>
                  <a:cubicBezTo>
                    <a:pt x="5420212" y="2158431"/>
                    <a:pt x="5364332" y="2214311"/>
                    <a:pt x="5295752" y="221431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9" name="Picture 14">
            <a:extLst>
              <a:ext uri="{FF2B5EF4-FFF2-40B4-BE49-F238E27FC236}">
                <a16:creationId xmlns:a16="http://schemas.microsoft.com/office/drawing/2014/main" id="{143CF93F-F626-4D96-F1E2-01C8F186210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25" name="Subtitle 2">
            <a:extLst>
              <a:ext uri="{FF2B5EF4-FFF2-40B4-BE49-F238E27FC236}">
                <a16:creationId xmlns:a16="http://schemas.microsoft.com/office/drawing/2014/main" id="{E2979219-DE00-0B47-CDBD-D1C427F9CF73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1940260" y="2069763"/>
            <a:ext cx="7000610" cy="285994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4300" b="1">
                <a:solidFill>
                  <a:srgbClr val="144273"/>
                </a:solidFill>
                <a:latin typeface="RijksoverheidSansHeading" panose="020B0503040202060203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onderwerp </a:t>
            </a:r>
            <a:br>
              <a:rPr lang="nl-NL" dirty="0"/>
            </a:br>
            <a:r>
              <a:rPr lang="nl-NL" dirty="0"/>
              <a:t>of idee</a:t>
            </a:r>
            <a:endParaRPr lang="en-US" dirty="0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D7AAB6C4-50C4-5932-F635-1B4A46CFAFF9}"/>
              </a:ext>
            </a:extLst>
          </p:cNvPr>
          <p:cNvSpPr txBox="1">
            <a:spLocks/>
          </p:cNvSpPr>
          <p:nvPr/>
        </p:nvSpPr>
        <p:spPr>
          <a:xfrm>
            <a:off x="9387926" y="2069763"/>
            <a:ext cx="7000610" cy="2859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4300" b="1" kern="1200">
                <a:solidFill>
                  <a:srgbClr val="144273"/>
                </a:solidFill>
                <a:latin typeface="RijksoverheidSansHeading" panose="020B0503040202060203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onderwerp </a:t>
            </a:r>
            <a:br>
              <a:rPr lang="nl-NL" dirty="0"/>
            </a:br>
            <a:r>
              <a:rPr lang="nl-NL" dirty="0"/>
              <a:t>of idee</a:t>
            </a:r>
            <a:endParaRPr lang="en-US" dirty="0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878A0E7F-577D-F43C-E049-90D45D6D2186}"/>
              </a:ext>
            </a:extLst>
          </p:cNvPr>
          <p:cNvSpPr txBox="1">
            <a:spLocks/>
          </p:cNvSpPr>
          <p:nvPr/>
        </p:nvSpPr>
        <p:spPr>
          <a:xfrm>
            <a:off x="1943200" y="5379895"/>
            <a:ext cx="7000610" cy="2859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4300" b="1" kern="1200">
                <a:solidFill>
                  <a:srgbClr val="144273"/>
                </a:solidFill>
                <a:latin typeface="RijksoverheidSansHeading" panose="020B0503040202060203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onderwerp </a:t>
            </a:r>
            <a:br>
              <a:rPr lang="nl-NL"/>
            </a:br>
            <a:r>
              <a:rPr lang="nl-NL"/>
              <a:t>of idee</a:t>
            </a:r>
            <a:endParaRPr lang="en-US" dirty="0"/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D86D9979-1E8E-4F2A-AFD7-E8147AD320E5}"/>
              </a:ext>
            </a:extLst>
          </p:cNvPr>
          <p:cNvSpPr txBox="1">
            <a:spLocks/>
          </p:cNvSpPr>
          <p:nvPr/>
        </p:nvSpPr>
        <p:spPr>
          <a:xfrm>
            <a:off x="9390866" y="5379895"/>
            <a:ext cx="7000610" cy="28599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4300" b="1" kern="1200">
                <a:solidFill>
                  <a:srgbClr val="144273"/>
                </a:solidFill>
                <a:latin typeface="RijksoverheidSansHeading" panose="020B0503040202060203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onderwerp </a:t>
            </a:r>
            <a:br>
              <a:rPr lang="nl-NL"/>
            </a:br>
            <a:r>
              <a:rPr lang="nl-NL"/>
              <a:t>of idee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0548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fiek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39">
            <a:extLst>
              <a:ext uri="{FF2B5EF4-FFF2-40B4-BE49-F238E27FC236}">
                <a16:creationId xmlns:a16="http://schemas.microsoft.com/office/drawing/2014/main" id="{AAF5FB70-2883-BE69-73D6-854559F81E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50" name="Tijdelijke aanduiding voor inhoud 25">
            <a:extLst>
              <a:ext uri="{FF2B5EF4-FFF2-40B4-BE49-F238E27FC236}">
                <a16:creationId xmlns:a16="http://schemas.microsoft.com/office/drawing/2014/main" id="{C3875173-6C23-777C-D88A-1B5CCA6A5E9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799185" y="1915349"/>
            <a:ext cx="7266330" cy="18933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8000" b="1">
                <a:solidFill>
                  <a:srgbClr val="144273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Grafiek</a:t>
            </a:r>
          </a:p>
        </p:txBody>
      </p:sp>
      <p:sp>
        <p:nvSpPr>
          <p:cNvPr id="51" name="Tijdelijke aanduiding voor grafiek 46">
            <a:extLst>
              <a:ext uri="{FF2B5EF4-FFF2-40B4-BE49-F238E27FC236}">
                <a16:creationId xmlns:a16="http://schemas.microsoft.com/office/drawing/2014/main" id="{4186272C-8E83-6923-6165-5FBD700EFDAD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10439400" y="1758950"/>
            <a:ext cx="6625480" cy="73453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een grafiek wilt toevoegen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C6EA789B-775E-7A25-A01E-2B80012B5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511" y="5466410"/>
            <a:ext cx="7861973" cy="375568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9144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13716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8288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22860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950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_grafi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39">
            <a:extLst>
              <a:ext uri="{FF2B5EF4-FFF2-40B4-BE49-F238E27FC236}">
                <a16:creationId xmlns:a16="http://schemas.microsoft.com/office/drawing/2014/main" id="{AAF5FB70-2883-BE69-73D6-854559F81E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50" name="Tijdelijke aanduiding voor inhoud 25">
            <a:extLst>
              <a:ext uri="{FF2B5EF4-FFF2-40B4-BE49-F238E27FC236}">
                <a16:creationId xmlns:a16="http://schemas.microsoft.com/office/drawing/2014/main" id="{C3875173-6C23-777C-D88A-1B5CCA6A5E9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799185" y="1915349"/>
            <a:ext cx="7266330" cy="18933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8000" b="1">
                <a:solidFill>
                  <a:srgbClr val="E17000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Grafiek</a:t>
            </a:r>
          </a:p>
        </p:txBody>
      </p:sp>
      <p:sp>
        <p:nvSpPr>
          <p:cNvPr id="51" name="Tijdelijke aanduiding voor grafiek 46">
            <a:extLst>
              <a:ext uri="{FF2B5EF4-FFF2-40B4-BE49-F238E27FC236}">
                <a16:creationId xmlns:a16="http://schemas.microsoft.com/office/drawing/2014/main" id="{4186272C-8E83-6923-6165-5FBD700EFDAD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10439400" y="1758950"/>
            <a:ext cx="6625480" cy="73453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een grafiek wilt toevoegen</a:t>
            </a:r>
          </a:p>
        </p:txBody>
      </p:sp>
      <p:sp>
        <p:nvSpPr>
          <p:cNvPr id="52" name="Content Placeholder 2">
            <a:extLst>
              <a:ext uri="{FF2B5EF4-FFF2-40B4-BE49-F238E27FC236}">
                <a16:creationId xmlns:a16="http://schemas.microsoft.com/office/drawing/2014/main" id="{C6EA789B-775E-7A25-A01E-2B80012B5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511" y="5466410"/>
            <a:ext cx="7861973" cy="375568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9144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13716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8288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22860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6546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7A4B302B-74ED-8C39-3A11-220C8C9A78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44000" y="0"/>
            <a:ext cx="9144000" cy="10287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840744" y="960517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  <p:grpSp>
        <p:nvGrpSpPr>
          <p:cNvPr id="10" name="Group 5">
            <a:extLst>
              <a:ext uri="{FF2B5EF4-FFF2-40B4-BE49-F238E27FC236}">
                <a16:creationId xmlns:a16="http://schemas.microsoft.com/office/drawing/2014/main" id="{FD5F289D-1E28-8AEE-B164-5825C148F1AC}"/>
              </a:ext>
            </a:extLst>
          </p:cNvPr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CAFE7FB0-1BBD-65AD-2A3E-8232191C73E9}"/>
                </a:ext>
              </a:extLst>
            </p:cNvPr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32D346ED-58AC-986D-C39F-FA7B97F8BA3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5" name="TextBox 10">
            <a:extLst>
              <a:ext uri="{FF2B5EF4-FFF2-40B4-BE49-F238E27FC236}">
                <a16:creationId xmlns:a16="http://schemas.microsoft.com/office/drawing/2014/main" id="{EF767828-5AD9-F861-605B-D6099C0C0D2A}"/>
              </a:ext>
            </a:extLst>
          </p:cNvPr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>
                <a:solidFill>
                  <a:srgbClr val="FFFFFF"/>
                </a:solidFill>
                <a:latin typeface="Livvic Italics"/>
              </a:rPr>
              <a:t>www.pagw.nl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A474445-0C1F-7DA8-D636-42CD50FF7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9063" y="2665363"/>
            <a:ext cx="8611254" cy="14700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0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8180048-6324-789E-B5C8-7DF08728C79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879063" y="4356169"/>
            <a:ext cx="7890297" cy="932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300" b="1">
                <a:solidFill>
                  <a:srgbClr val="144273"/>
                </a:solidFill>
                <a:latin typeface="RijksoverheidSansHeading" panose="020B0503040202060203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9CABE12A-014F-5531-374F-77C87789BC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1118F04-7055-07DA-1CB9-B1F5EB842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42" y="5515881"/>
            <a:ext cx="7861973" cy="375568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742950" indent="-28575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1143000" indent="-2286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600200" indent="-2286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2057400" indent="-2286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8624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utro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7A4B302B-74ED-8C39-3A11-220C8C9A78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67228" cy="10287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840744" y="960517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8180048-6324-789E-B5C8-7DF08728C79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9615361" y="4491480"/>
            <a:ext cx="8465880" cy="932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700" b="1" i="1">
                <a:solidFill>
                  <a:srgbClr val="000000"/>
                </a:solidFill>
                <a:latin typeface="RijksoverheidSansHeading" panose="020B0503040202060203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9CABE12A-014F-5531-374F-77C87789BC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1118F04-7055-07DA-1CB9-B1F5EB842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5361" y="6005784"/>
            <a:ext cx="7861973" cy="3755683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1pPr>
            <a:lvl2pPr marL="9144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2pPr>
            <a:lvl3pPr marL="13716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3pPr>
            <a:lvl4pPr marL="18288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4pPr>
            <a:lvl5pPr marL="22860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grpSp>
        <p:nvGrpSpPr>
          <p:cNvPr id="21" name="Group 7">
            <a:extLst>
              <a:ext uri="{FF2B5EF4-FFF2-40B4-BE49-F238E27FC236}">
                <a16:creationId xmlns:a16="http://schemas.microsoft.com/office/drawing/2014/main" id="{BDE59676-5357-F417-92CB-8EE6CAD6236C}"/>
              </a:ext>
            </a:extLst>
          </p:cNvPr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92449170-896F-7E75-96F5-D5F087964436}"/>
                </a:ext>
              </a:extLst>
            </p:cNvPr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23" name="TextBox 9">
              <a:extLst>
                <a:ext uri="{FF2B5EF4-FFF2-40B4-BE49-F238E27FC236}">
                  <a16:creationId xmlns:a16="http://schemas.microsoft.com/office/drawing/2014/main" id="{70169B54-0DC4-41EA-226E-EE9C50B8E35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24" name="TextBox 10">
            <a:extLst>
              <a:ext uri="{FF2B5EF4-FFF2-40B4-BE49-F238E27FC236}">
                <a16:creationId xmlns:a16="http://schemas.microsoft.com/office/drawing/2014/main" id="{A8CDD47D-C8FD-2D21-7B39-E8C4F0121CB0}"/>
              </a:ext>
            </a:extLst>
          </p:cNvPr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 dirty="0" err="1">
                <a:solidFill>
                  <a:srgbClr val="FFFFFF"/>
                </a:solidFill>
                <a:latin typeface="Livvic Italics"/>
              </a:rPr>
              <a:t>www.pagw.nl</a:t>
            </a:r>
            <a:endParaRPr lang="en-US" sz="1633" spc="122" dirty="0">
              <a:solidFill>
                <a:srgbClr val="FFFFFF"/>
              </a:solidFill>
              <a:latin typeface="Livvic Italics"/>
            </a:endParaRPr>
          </a:p>
        </p:txBody>
      </p:sp>
      <p:pic>
        <p:nvPicPr>
          <p:cNvPr id="18" name="Picture 4">
            <a:extLst>
              <a:ext uri="{FF2B5EF4-FFF2-40B4-BE49-F238E27FC236}">
                <a16:creationId xmlns:a16="http://schemas.microsoft.com/office/drawing/2014/main" id="{BA619A37-2B5F-017F-849D-15EBC15CDFB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28" name="Group 8">
            <a:extLst>
              <a:ext uri="{FF2B5EF4-FFF2-40B4-BE49-F238E27FC236}">
                <a16:creationId xmlns:a16="http://schemas.microsoft.com/office/drawing/2014/main" id="{3869564E-C38A-214D-B918-6088416C5D3C}"/>
              </a:ext>
            </a:extLst>
          </p:cNvPr>
          <p:cNvGrpSpPr/>
          <p:nvPr/>
        </p:nvGrpSpPr>
        <p:grpSpPr>
          <a:xfrm>
            <a:off x="0" y="9258300"/>
            <a:ext cx="7396662" cy="598022"/>
            <a:chOff x="0" y="0"/>
            <a:chExt cx="2650797" cy="214318"/>
          </a:xfrm>
        </p:grpSpPr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A99E44AB-FB0C-AE20-ACAA-0BF008F06C59}"/>
                </a:ext>
              </a:extLst>
            </p:cNvPr>
            <p:cNvSpPr/>
            <p:nvPr/>
          </p:nvSpPr>
          <p:spPr>
            <a:xfrm>
              <a:off x="0" y="0"/>
              <a:ext cx="2650797" cy="214318"/>
            </a:xfrm>
            <a:custGeom>
              <a:avLst/>
              <a:gdLst/>
              <a:ahLst/>
              <a:cxnLst/>
              <a:rect l="l" t="t" r="r" b="b"/>
              <a:pathLst>
                <a:path w="2650797" h="214318">
                  <a:moveTo>
                    <a:pt x="0" y="0"/>
                  </a:moveTo>
                  <a:lnTo>
                    <a:pt x="2650797" y="0"/>
                  </a:lnTo>
                  <a:lnTo>
                    <a:pt x="2650797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30" name="TextBox 10">
              <a:extLst>
                <a:ext uri="{FF2B5EF4-FFF2-40B4-BE49-F238E27FC236}">
                  <a16:creationId xmlns:a16="http://schemas.microsoft.com/office/drawing/2014/main" id="{161F3541-6717-0353-781E-C775403725F9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32" name="Subtitle 2">
            <a:extLst>
              <a:ext uri="{FF2B5EF4-FFF2-40B4-BE49-F238E27FC236}">
                <a16:creationId xmlns:a16="http://schemas.microsoft.com/office/drawing/2014/main" id="{F144162F-521E-C6D8-08C5-23A1F8D829BD}"/>
              </a:ext>
            </a:extLst>
          </p:cNvPr>
          <p:cNvSpPr txBox="1">
            <a:spLocks/>
          </p:cNvSpPr>
          <p:nvPr/>
        </p:nvSpPr>
        <p:spPr>
          <a:xfrm>
            <a:off x="0" y="9258301"/>
            <a:ext cx="7396662" cy="598022"/>
          </a:xfrm>
          <a:prstGeom prst="rect">
            <a:avLst/>
          </a:prstGeom>
          <a:solidFill>
            <a:srgbClr val="E17000"/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700" b="1" i="1" kern="1200">
                <a:solidFill>
                  <a:srgbClr val="000000"/>
                </a:solidFill>
                <a:latin typeface="RijksoverheidSansHeading" panose="020B0503040202060203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nl-NL" b="0" dirty="0">
                <a:solidFill>
                  <a:schemeClr val="bg1"/>
                </a:solidFill>
              </a:rPr>
              <a:t>Meer informatie</a:t>
            </a:r>
            <a:endParaRPr lang="en-US" b="0" dirty="0">
              <a:solidFill>
                <a:schemeClr val="bg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45D9CE6E-4578-2C87-32CF-56A399131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15361" y="2700654"/>
            <a:ext cx="8611254" cy="14700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0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770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r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66DAC05-0928-9831-0E07-465F77BD4B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99" y="-6403"/>
            <a:ext cx="18288000" cy="10287000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5946F788-AC21-9400-82EE-5E2E5077C0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7C0670F0-BDB6-67DF-C0BA-BA6AC51F8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03150" y="9491197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4C32D21-962B-DD7E-0224-EB1E1043E7FB}"/>
              </a:ext>
            </a:extLst>
          </p:cNvPr>
          <p:cNvGrpSpPr/>
          <p:nvPr/>
        </p:nvGrpSpPr>
        <p:grpSpPr>
          <a:xfrm>
            <a:off x="9161199" y="4487039"/>
            <a:ext cx="8352352" cy="5063869"/>
            <a:chOff x="0" y="0"/>
            <a:chExt cx="5578539" cy="3382160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AEED6B0D-2C23-BE0F-05F6-82ABB55136E7}"/>
                </a:ext>
              </a:extLst>
            </p:cNvPr>
            <p:cNvSpPr/>
            <p:nvPr/>
          </p:nvSpPr>
          <p:spPr>
            <a:xfrm>
              <a:off x="0" y="0"/>
              <a:ext cx="5578539" cy="3382160"/>
            </a:xfrm>
            <a:custGeom>
              <a:avLst/>
              <a:gdLst/>
              <a:ahLst/>
              <a:cxnLst/>
              <a:rect l="l" t="t" r="r" b="b"/>
              <a:pathLst>
                <a:path w="5578539" h="3382160">
                  <a:moveTo>
                    <a:pt x="5454079" y="3382160"/>
                  </a:moveTo>
                  <a:lnTo>
                    <a:pt x="124460" y="3382160"/>
                  </a:lnTo>
                  <a:cubicBezTo>
                    <a:pt x="55880" y="3382160"/>
                    <a:pt x="0" y="3326280"/>
                    <a:pt x="0" y="325770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454079" y="0"/>
                  </a:lnTo>
                  <a:cubicBezTo>
                    <a:pt x="5522659" y="0"/>
                    <a:pt x="5578539" y="55880"/>
                    <a:pt x="5578539" y="124460"/>
                  </a:cubicBezTo>
                  <a:lnTo>
                    <a:pt x="5578539" y="3257700"/>
                  </a:lnTo>
                  <a:cubicBezTo>
                    <a:pt x="5578539" y="3326280"/>
                    <a:pt x="5522659" y="3382160"/>
                    <a:pt x="5454079" y="33821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6" name="Picture 11">
            <a:extLst>
              <a:ext uri="{FF2B5EF4-FFF2-40B4-BE49-F238E27FC236}">
                <a16:creationId xmlns:a16="http://schemas.microsoft.com/office/drawing/2014/main" id="{E8F3497D-2B3A-E945-7630-C83B6CC944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86559" y="-6403"/>
            <a:ext cx="749281" cy="1529781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F99E67B0-FEBA-161E-EF66-10B4911F5F19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9793314" y="6834743"/>
            <a:ext cx="7720237" cy="2716165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1pPr>
            <a:lvl2pPr marL="9144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2pPr>
            <a:lvl3pPr marL="13716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3pPr>
            <a:lvl4pPr marL="18288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4pPr>
            <a:lvl5pPr marL="2286000" indent="-4572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EDDF402E-F0FE-816B-A4AF-A2624FE97425}"/>
              </a:ext>
            </a:extLst>
          </p:cNvPr>
          <p:cNvSpPr txBox="1">
            <a:spLocks/>
          </p:cNvSpPr>
          <p:nvPr/>
        </p:nvSpPr>
        <p:spPr>
          <a:xfrm>
            <a:off x="0" y="9258301"/>
            <a:ext cx="7396662" cy="598022"/>
          </a:xfrm>
          <a:prstGeom prst="rect">
            <a:avLst/>
          </a:prstGeom>
          <a:solidFill>
            <a:srgbClr val="E17000"/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700" b="1" i="1" kern="1200">
                <a:solidFill>
                  <a:srgbClr val="000000"/>
                </a:solidFill>
                <a:latin typeface="RijksoverheidSansHeading" panose="020B0503040202060203" pitchFamily="34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nl-NL" b="0" dirty="0">
                <a:solidFill>
                  <a:schemeClr val="bg1"/>
                </a:solidFill>
              </a:rPr>
              <a:t>Meer informatie</a:t>
            </a:r>
            <a:endParaRPr lang="en-US" b="0" dirty="0">
              <a:solidFill>
                <a:schemeClr val="bg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20D7BDA-418C-7157-7D11-60D300F314B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801670" y="4963573"/>
            <a:ext cx="7729080" cy="14700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500" b="1">
                <a:solidFill>
                  <a:srgbClr val="E17000"/>
                </a:solidFill>
                <a:latin typeface="RijksoverheidSansHeading" panose="020B0503040202060203" pitchFamily="34" charset="77"/>
              </a:defRPr>
            </a:lvl1pPr>
          </a:lstStyle>
          <a:p>
            <a:r>
              <a:rPr lang="nl-NL" dirty="0"/>
              <a:t>Betrokken partners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1171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kst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>
            <a:extLst>
              <a:ext uri="{FF2B5EF4-FFF2-40B4-BE49-F238E27FC236}">
                <a16:creationId xmlns:a16="http://schemas.microsoft.com/office/drawing/2014/main" id="{975301A4-A200-54F6-853B-9A885D7D5A8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41C109E4-749E-0980-AE70-AD868EA3E6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11153" y="2400300"/>
            <a:ext cx="15138547" cy="70040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700" b="1" i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742950" indent="-28575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1257300" indent="-3429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600200" indent="-2286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2057400" indent="-2286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591552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_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>
            <a:extLst>
              <a:ext uri="{FF2B5EF4-FFF2-40B4-BE49-F238E27FC236}">
                <a16:creationId xmlns:a16="http://schemas.microsoft.com/office/drawing/2014/main" id="{975301A4-A200-54F6-853B-9A885D7D5A8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10" name="Tijdelijke aanduiding voor tekst 15">
            <a:extLst>
              <a:ext uri="{FF2B5EF4-FFF2-40B4-BE49-F238E27FC236}">
                <a16:creationId xmlns:a16="http://schemas.microsoft.com/office/drawing/2014/main" id="{41C109E4-749E-0980-AE70-AD868EA3E6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11153" y="2400300"/>
            <a:ext cx="15138547" cy="70040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700" b="1" i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742950" indent="-28575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1257300" indent="-3429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600200" indent="-2286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2057400" indent="-228600">
              <a:buFont typeface="Arial" panose="020B0604020202020204" pitchFamily="34" charset="0"/>
              <a:buChar char="•"/>
              <a:defRPr sz="27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278870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456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_Titel en obje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7A4B302B-74ED-8C39-3A11-220C8C9A78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44000" y="0"/>
            <a:ext cx="9144000" cy="10287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840744" y="960517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  <p:grpSp>
        <p:nvGrpSpPr>
          <p:cNvPr id="10" name="Group 5">
            <a:extLst>
              <a:ext uri="{FF2B5EF4-FFF2-40B4-BE49-F238E27FC236}">
                <a16:creationId xmlns:a16="http://schemas.microsoft.com/office/drawing/2014/main" id="{FD5F289D-1E28-8AEE-B164-5825C148F1AC}"/>
              </a:ext>
            </a:extLst>
          </p:cNvPr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CAFE7FB0-1BBD-65AD-2A3E-8232191C73E9}"/>
                </a:ext>
              </a:extLst>
            </p:cNvPr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32D346ED-58AC-986D-C39F-FA7B97F8BA3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5" name="TextBox 10">
            <a:extLst>
              <a:ext uri="{FF2B5EF4-FFF2-40B4-BE49-F238E27FC236}">
                <a16:creationId xmlns:a16="http://schemas.microsoft.com/office/drawing/2014/main" id="{EF767828-5AD9-F861-605B-D6099C0C0D2A}"/>
              </a:ext>
            </a:extLst>
          </p:cNvPr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>
                <a:solidFill>
                  <a:srgbClr val="FFFFFF"/>
                </a:solidFill>
                <a:latin typeface="Livvic Italics"/>
              </a:rPr>
              <a:t>www.pagw.nl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A474445-0C1F-7DA8-D636-42CD50FF7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9063" y="2660388"/>
            <a:ext cx="8452637" cy="14700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000" b="1">
                <a:solidFill>
                  <a:srgbClr val="E17000"/>
                </a:solidFill>
                <a:latin typeface="RijksoverheidSansHeading" panose="020B0503040202060203" pitchFamily="34" charset="77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8180048-6324-789E-B5C8-7DF08728C79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879063" y="4325635"/>
            <a:ext cx="7890297" cy="932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300" b="1">
                <a:solidFill>
                  <a:srgbClr val="144273"/>
                </a:solidFill>
                <a:latin typeface="RijksoverheidSansHeading" panose="020B0503040202060203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9CABE12A-014F-5531-374F-77C87789BC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AB84BB6-BB71-4D4E-8239-B5350061E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42" y="5515881"/>
            <a:ext cx="7861973" cy="375568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742950" indent="-28575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1143000" indent="-2286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600200" indent="-2286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2057400" indent="-228600">
              <a:lnSpc>
                <a:spcPts val="3400"/>
              </a:lnSpc>
              <a:spcBef>
                <a:spcPts val="12"/>
              </a:spcBef>
              <a:buFont typeface="Arial" panose="020B0604020202020204" pitchFamily="34" charset="0"/>
              <a:buChar char="•"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46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ject en titel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7A4B302B-74ED-8C39-3A11-220C8C9A78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67228" cy="10287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840744" y="960517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A474445-0C1F-7DA8-D636-42CD50FF7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19268" y="2892695"/>
            <a:ext cx="8611254" cy="14700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0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8180048-6324-789E-B5C8-7DF08728C79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10219268" y="4583501"/>
            <a:ext cx="7890297" cy="932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300" b="1">
                <a:solidFill>
                  <a:srgbClr val="144273"/>
                </a:solidFill>
                <a:latin typeface="RijksoverheidSansHeading" panose="020B0503040202060203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9CABE12A-014F-5531-374F-77C87789BC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1118F04-7055-07DA-1CB9-B1F5EB842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19268" y="5737179"/>
            <a:ext cx="7861973" cy="37556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grpSp>
        <p:nvGrpSpPr>
          <p:cNvPr id="21" name="Group 7">
            <a:extLst>
              <a:ext uri="{FF2B5EF4-FFF2-40B4-BE49-F238E27FC236}">
                <a16:creationId xmlns:a16="http://schemas.microsoft.com/office/drawing/2014/main" id="{BDE59676-5357-F417-92CB-8EE6CAD6236C}"/>
              </a:ext>
            </a:extLst>
          </p:cNvPr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92449170-896F-7E75-96F5-D5F087964436}"/>
                </a:ext>
              </a:extLst>
            </p:cNvPr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23" name="TextBox 9">
              <a:extLst>
                <a:ext uri="{FF2B5EF4-FFF2-40B4-BE49-F238E27FC236}">
                  <a16:creationId xmlns:a16="http://schemas.microsoft.com/office/drawing/2014/main" id="{70169B54-0DC4-41EA-226E-EE9C50B8E35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24" name="TextBox 10">
            <a:extLst>
              <a:ext uri="{FF2B5EF4-FFF2-40B4-BE49-F238E27FC236}">
                <a16:creationId xmlns:a16="http://schemas.microsoft.com/office/drawing/2014/main" id="{A8CDD47D-C8FD-2D21-7B39-E8C4F0121CB0}"/>
              </a:ext>
            </a:extLst>
          </p:cNvPr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 dirty="0" err="1">
                <a:solidFill>
                  <a:srgbClr val="FFFFFF"/>
                </a:solidFill>
                <a:latin typeface="Livvic Italics"/>
              </a:rPr>
              <a:t>www.pagw.nl</a:t>
            </a:r>
            <a:endParaRPr lang="en-US" sz="1633" spc="122" dirty="0">
              <a:solidFill>
                <a:srgbClr val="FFFFFF"/>
              </a:solidFill>
              <a:latin typeface="Livvic Italics"/>
            </a:endParaRPr>
          </a:p>
        </p:txBody>
      </p:sp>
    </p:spTree>
    <p:extLst>
      <p:ext uri="{BB962C8B-B14F-4D97-AF65-F5344CB8AC3E}">
        <p14:creationId xmlns:p14="http://schemas.microsoft.com/office/powerpoint/2010/main" val="199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_object en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7A4B302B-74ED-8C39-3A11-220C8C9A78B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67228" cy="10287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5840744" y="960517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A474445-0C1F-7DA8-D636-42CD50FF73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19268" y="2892695"/>
            <a:ext cx="8611254" cy="1470025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6000" b="1">
                <a:solidFill>
                  <a:srgbClr val="E17000"/>
                </a:solidFill>
                <a:latin typeface="RijksoverheidSansHeading" panose="020B0503040202060203" pitchFamily="34" charset="77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8180048-6324-789E-B5C8-7DF08728C797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10219268" y="4583501"/>
            <a:ext cx="7890297" cy="9328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300" b="1">
                <a:solidFill>
                  <a:srgbClr val="144273"/>
                </a:solidFill>
                <a:latin typeface="RijksoverheidSansHeading" panose="020B0503040202060203" pitchFamily="34" charset="7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9CABE12A-014F-5531-374F-77C87789BC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1118F04-7055-07DA-1CB9-B1F5EB842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19268" y="5737179"/>
            <a:ext cx="7861973" cy="37556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lnSpc>
                <a:spcPts val="3400"/>
              </a:lnSpc>
              <a:spcBef>
                <a:spcPts val="12"/>
              </a:spcBef>
              <a:buFontTx/>
              <a:buNone/>
              <a:defRPr sz="255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grpSp>
        <p:nvGrpSpPr>
          <p:cNvPr id="21" name="Group 7">
            <a:extLst>
              <a:ext uri="{FF2B5EF4-FFF2-40B4-BE49-F238E27FC236}">
                <a16:creationId xmlns:a16="http://schemas.microsoft.com/office/drawing/2014/main" id="{BDE59676-5357-F417-92CB-8EE6CAD6236C}"/>
              </a:ext>
            </a:extLst>
          </p:cNvPr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92449170-896F-7E75-96F5-D5F087964436}"/>
                </a:ext>
              </a:extLst>
            </p:cNvPr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23" name="TextBox 9">
              <a:extLst>
                <a:ext uri="{FF2B5EF4-FFF2-40B4-BE49-F238E27FC236}">
                  <a16:creationId xmlns:a16="http://schemas.microsoft.com/office/drawing/2014/main" id="{70169B54-0DC4-41EA-226E-EE9C50B8E35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24" name="TextBox 10">
            <a:extLst>
              <a:ext uri="{FF2B5EF4-FFF2-40B4-BE49-F238E27FC236}">
                <a16:creationId xmlns:a16="http://schemas.microsoft.com/office/drawing/2014/main" id="{A8CDD47D-C8FD-2D21-7B39-E8C4F0121CB0}"/>
              </a:ext>
            </a:extLst>
          </p:cNvPr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 dirty="0" err="1">
                <a:solidFill>
                  <a:srgbClr val="FFFFFF"/>
                </a:solidFill>
                <a:latin typeface="Livvic Italics"/>
              </a:rPr>
              <a:t>www.pagw.nl</a:t>
            </a:r>
            <a:endParaRPr lang="en-US" sz="1633" spc="122" dirty="0">
              <a:solidFill>
                <a:srgbClr val="FFFFFF"/>
              </a:solidFill>
              <a:latin typeface="Livvic Italics"/>
            </a:endParaRPr>
          </a:p>
        </p:txBody>
      </p:sp>
    </p:spTree>
    <p:extLst>
      <p:ext uri="{BB962C8B-B14F-4D97-AF65-F5344CB8AC3E}">
        <p14:creationId xmlns:p14="http://schemas.microsoft.com/office/powerpoint/2010/main" val="2959518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ussenblad onderwerpen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14F1D40E-3ADF-41FD-AF8E-66A53B0A9110}"/>
              </a:ext>
            </a:extLst>
          </p:cNvPr>
          <p:cNvGrpSpPr/>
          <p:nvPr/>
        </p:nvGrpSpPr>
        <p:grpSpPr>
          <a:xfrm>
            <a:off x="1697320" y="3886834"/>
            <a:ext cx="3388048" cy="4359851"/>
            <a:chOff x="0" y="0"/>
            <a:chExt cx="3133810" cy="4032689"/>
          </a:xfrm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8028BC0B-1FFE-DCCF-1C5C-27A30CB35D98}"/>
                </a:ext>
              </a:extLst>
            </p:cNvPr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9" name="Group 4">
            <a:extLst>
              <a:ext uri="{FF2B5EF4-FFF2-40B4-BE49-F238E27FC236}">
                <a16:creationId xmlns:a16="http://schemas.microsoft.com/office/drawing/2014/main" id="{21F50CE3-FDBC-CAC7-1CAC-5B90C0DE7C6D}"/>
              </a:ext>
            </a:extLst>
          </p:cNvPr>
          <p:cNvGrpSpPr/>
          <p:nvPr/>
        </p:nvGrpSpPr>
        <p:grpSpPr>
          <a:xfrm>
            <a:off x="9367528" y="3886834"/>
            <a:ext cx="3388048" cy="4359851"/>
            <a:chOff x="0" y="0"/>
            <a:chExt cx="3133810" cy="4032689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C7A69E15-8B41-5EA5-0105-0FFF2598E88B}"/>
                </a:ext>
              </a:extLst>
            </p:cNvPr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11" name="Group 6">
            <a:extLst>
              <a:ext uri="{FF2B5EF4-FFF2-40B4-BE49-F238E27FC236}">
                <a16:creationId xmlns:a16="http://schemas.microsoft.com/office/drawing/2014/main" id="{A9504959-43CC-4A8E-5FD2-A0C3B7A08757}"/>
              </a:ext>
            </a:extLst>
          </p:cNvPr>
          <p:cNvGrpSpPr/>
          <p:nvPr/>
        </p:nvGrpSpPr>
        <p:grpSpPr>
          <a:xfrm>
            <a:off x="13202632" y="3886834"/>
            <a:ext cx="3388048" cy="4359851"/>
            <a:chOff x="0" y="0"/>
            <a:chExt cx="3133810" cy="4032689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21DDCE5D-D32A-3D5D-6FAD-CAEFC613FDC3}"/>
                </a:ext>
              </a:extLst>
            </p:cNvPr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13" name="Group 8">
            <a:extLst>
              <a:ext uri="{FF2B5EF4-FFF2-40B4-BE49-F238E27FC236}">
                <a16:creationId xmlns:a16="http://schemas.microsoft.com/office/drawing/2014/main" id="{36C33B5D-0769-ADEC-C3D5-A220601658A1}"/>
              </a:ext>
            </a:extLst>
          </p:cNvPr>
          <p:cNvGrpSpPr/>
          <p:nvPr/>
        </p:nvGrpSpPr>
        <p:grpSpPr>
          <a:xfrm>
            <a:off x="5532424" y="3886834"/>
            <a:ext cx="3388048" cy="4359851"/>
            <a:chOff x="0" y="0"/>
            <a:chExt cx="3133810" cy="4032689"/>
          </a:xfrm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5F3CA5AB-FDFD-9281-3342-B9DD18B9BC29}"/>
                </a:ext>
              </a:extLst>
            </p:cNvPr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17" name="TextBox 12">
            <a:extLst>
              <a:ext uri="{FF2B5EF4-FFF2-40B4-BE49-F238E27FC236}">
                <a16:creationId xmlns:a16="http://schemas.microsoft.com/office/drawing/2014/main" id="{B583B36F-37FC-7525-6948-2081A329810A}"/>
              </a:ext>
            </a:extLst>
          </p:cNvPr>
          <p:cNvSpPr txBox="1"/>
          <p:nvPr/>
        </p:nvSpPr>
        <p:spPr>
          <a:xfrm>
            <a:off x="2021039" y="4101077"/>
            <a:ext cx="731749" cy="688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5652"/>
              </a:lnSpc>
              <a:spcBef>
                <a:spcPct val="0"/>
              </a:spcBef>
            </a:pPr>
            <a:r>
              <a:rPr lang="en-US" sz="3600" u="none" spc="72">
                <a:solidFill>
                  <a:srgbClr val="FFFFFF"/>
                </a:solidFill>
                <a:latin typeface="RijksoverheidSansHeading"/>
              </a:rPr>
              <a:t>01</a:t>
            </a:r>
          </a:p>
        </p:txBody>
      </p:sp>
      <p:sp>
        <p:nvSpPr>
          <p:cNvPr id="19" name="TextBox 14">
            <a:extLst>
              <a:ext uri="{FF2B5EF4-FFF2-40B4-BE49-F238E27FC236}">
                <a16:creationId xmlns:a16="http://schemas.microsoft.com/office/drawing/2014/main" id="{268AB7B5-3B14-7AD4-8CBC-C867BBA67E89}"/>
              </a:ext>
            </a:extLst>
          </p:cNvPr>
          <p:cNvSpPr txBox="1"/>
          <p:nvPr/>
        </p:nvSpPr>
        <p:spPr>
          <a:xfrm>
            <a:off x="9691247" y="4101077"/>
            <a:ext cx="731749" cy="688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5652"/>
              </a:lnSpc>
              <a:spcBef>
                <a:spcPct val="0"/>
              </a:spcBef>
            </a:pPr>
            <a:r>
              <a:rPr lang="en-US" sz="3600" u="none" spc="72">
                <a:solidFill>
                  <a:srgbClr val="FFFFFF"/>
                </a:solidFill>
                <a:latin typeface="RijksoverheidSansHeading"/>
              </a:rPr>
              <a:t>03</a:t>
            </a:r>
          </a:p>
        </p:txBody>
      </p:sp>
      <p:sp>
        <p:nvSpPr>
          <p:cNvPr id="21" name="TextBox 16">
            <a:extLst>
              <a:ext uri="{FF2B5EF4-FFF2-40B4-BE49-F238E27FC236}">
                <a16:creationId xmlns:a16="http://schemas.microsoft.com/office/drawing/2014/main" id="{11DB029F-1914-5A37-FD91-5160DF3304E7}"/>
              </a:ext>
            </a:extLst>
          </p:cNvPr>
          <p:cNvSpPr txBox="1"/>
          <p:nvPr/>
        </p:nvSpPr>
        <p:spPr>
          <a:xfrm>
            <a:off x="13634182" y="4101077"/>
            <a:ext cx="731749" cy="688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5652"/>
              </a:lnSpc>
              <a:spcBef>
                <a:spcPct val="0"/>
              </a:spcBef>
            </a:pPr>
            <a:r>
              <a:rPr lang="en-US" sz="3600" u="none" spc="72">
                <a:solidFill>
                  <a:srgbClr val="FFFFFF"/>
                </a:solidFill>
                <a:latin typeface="RijksoverheidSansHeading"/>
              </a:rPr>
              <a:t>04</a:t>
            </a:r>
          </a:p>
        </p:txBody>
      </p:sp>
      <p:sp>
        <p:nvSpPr>
          <p:cNvPr id="23" name="TextBox 18">
            <a:extLst>
              <a:ext uri="{FF2B5EF4-FFF2-40B4-BE49-F238E27FC236}">
                <a16:creationId xmlns:a16="http://schemas.microsoft.com/office/drawing/2014/main" id="{97E6D880-A4FC-FA07-2430-8FBD7F25892E}"/>
              </a:ext>
            </a:extLst>
          </p:cNvPr>
          <p:cNvSpPr txBox="1"/>
          <p:nvPr/>
        </p:nvSpPr>
        <p:spPr>
          <a:xfrm>
            <a:off x="5856143" y="4101077"/>
            <a:ext cx="731749" cy="688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5652"/>
              </a:lnSpc>
              <a:spcBef>
                <a:spcPct val="0"/>
              </a:spcBef>
            </a:pPr>
            <a:r>
              <a:rPr lang="en-US" sz="3600" u="none" spc="72">
                <a:solidFill>
                  <a:srgbClr val="FFFFFF"/>
                </a:solidFill>
                <a:latin typeface="RijksoverheidSansHeading"/>
              </a:rPr>
              <a:t>02</a:t>
            </a:r>
          </a:p>
        </p:txBody>
      </p:sp>
      <p:pic>
        <p:nvPicPr>
          <p:cNvPr id="24" name="Picture 19">
            <a:extLst>
              <a:ext uri="{FF2B5EF4-FFF2-40B4-BE49-F238E27FC236}">
                <a16:creationId xmlns:a16="http://schemas.microsoft.com/office/drawing/2014/main" id="{FCEA052C-72E3-76D4-2ED7-1412296A11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27" name="Tijdelijke aanduiding voor inhoud 25">
            <a:extLst>
              <a:ext uri="{FF2B5EF4-FFF2-40B4-BE49-F238E27FC236}">
                <a16:creationId xmlns:a16="http://schemas.microsoft.com/office/drawing/2014/main" id="{2E197C97-356F-6C96-7D3E-26EB53EEBA1C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747359" y="1831781"/>
            <a:ext cx="11088687" cy="1441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80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Tussenblad onderwerpen</a:t>
            </a:r>
          </a:p>
        </p:txBody>
      </p:sp>
      <p:sp>
        <p:nvSpPr>
          <p:cNvPr id="32" name="Tijdelijke aanduiding voor inhoud 25">
            <a:extLst>
              <a:ext uri="{FF2B5EF4-FFF2-40B4-BE49-F238E27FC236}">
                <a16:creationId xmlns:a16="http://schemas.microsoft.com/office/drawing/2014/main" id="{889F75DC-68AA-1A18-F99E-968C47607BF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852784" y="7328802"/>
            <a:ext cx="3077119" cy="917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  <p:sp>
        <p:nvSpPr>
          <p:cNvPr id="33" name="Tijdelijke aanduiding voor inhoud 25">
            <a:extLst>
              <a:ext uri="{FF2B5EF4-FFF2-40B4-BE49-F238E27FC236}">
                <a16:creationId xmlns:a16="http://schemas.microsoft.com/office/drawing/2014/main" id="{0659F39B-CDA3-440B-7A78-B841870217D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816245" y="7328801"/>
            <a:ext cx="3077119" cy="917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  <p:sp>
        <p:nvSpPr>
          <p:cNvPr id="34" name="Tijdelijke aanduiding voor inhoud 25">
            <a:extLst>
              <a:ext uri="{FF2B5EF4-FFF2-40B4-BE49-F238E27FC236}">
                <a16:creationId xmlns:a16="http://schemas.microsoft.com/office/drawing/2014/main" id="{1D04E403-F132-D4F3-2045-C2BE0D94610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9562890" y="7328802"/>
            <a:ext cx="3077119" cy="917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  <p:sp>
        <p:nvSpPr>
          <p:cNvPr id="35" name="Tijdelijke aanduiding voor inhoud 25">
            <a:extLst>
              <a:ext uri="{FF2B5EF4-FFF2-40B4-BE49-F238E27FC236}">
                <a16:creationId xmlns:a16="http://schemas.microsoft.com/office/drawing/2014/main" id="{432E45B0-1000-CCA6-A1E2-5F3090E493E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3411697" y="7328801"/>
            <a:ext cx="3077119" cy="9178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0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onderwerp</a:t>
            </a:r>
          </a:p>
        </p:txBody>
      </p:sp>
    </p:spTree>
    <p:extLst>
      <p:ext uri="{BB962C8B-B14F-4D97-AF65-F5344CB8AC3E}">
        <p14:creationId xmlns:p14="http://schemas.microsoft.com/office/powerpoint/2010/main" val="3222630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>
            <a:extLst>
              <a:ext uri="{FF2B5EF4-FFF2-40B4-BE49-F238E27FC236}">
                <a16:creationId xmlns:a16="http://schemas.microsoft.com/office/drawing/2014/main" id="{BB8214E9-8AAE-608A-296A-48290458EDA1}"/>
              </a:ext>
            </a:extLst>
          </p:cNvPr>
          <p:cNvSpPr txBox="1"/>
          <p:nvPr/>
        </p:nvSpPr>
        <p:spPr>
          <a:xfrm>
            <a:off x="3175310" y="1654456"/>
            <a:ext cx="11400318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RijksoverheidSansHeadingTT 1 Bold"/>
              </a:rPr>
              <a:t>Agenda</a:t>
            </a:r>
          </a:p>
        </p:txBody>
      </p:sp>
      <p:grpSp>
        <p:nvGrpSpPr>
          <p:cNvPr id="9" name="Group 3">
            <a:extLst>
              <a:ext uri="{FF2B5EF4-FFF2-40B4-BE49-F238E27FC236}">
                <a16:creationId xmlns:a16="http://schemas.microsoft.com/office/drawing/2014/main" id="{30C87DAD-F160-1FB6-9A7D-B3504459D68E}"/>
              </a:ext>
            </a:extLst>
          </p:cNvPr>
          <p:cNvGrpSpPr/>
          <p:nvPr/>
        </p:nvGrpSpPr>
        <p:grpSpPr>
          <a:xfrm>
            <a:off x="3175310" y="3088760"/>
            <a:ext cx="1239263" cy="1309845"/>
            <a:chOff x="0" y="-94109"/>
            <a:chExt cx="1652351" cy="1746460"/>
          </a:xfrm>
        </p:grpSpPr>
        <p:grpSp>
          <p:nvGrpSpPr>
            <p:cNvPr id="11" name="Group 5">
              <a:extLst>
                <a:ext uri="{FF2B5EF4-FFF2-40B4-BE49-F238E27FC236}">
                  <a16:creationId xmlns:a16="http://schemas.microsoft.com/office/drawing/2014/main" id="{F3505E07-1E1B-ED84-0717-5E6AFA6689B8}"/>
                </a:ext>
              </a:extLst>
            </p:cNvPr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0EE93E3F-92EB-9E5A-3AA8-BAE01F5DA5D2}"/>
                  </a:ext>
                </a:extLst>
              </p:cNvPr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FE206139-99F5-7095-6390-03A42848EABF}"/>
                </a:ext>
              </a:extLst>
            </p:cNvPr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1</a:t>
              </a:r>
            </a:p>
          </p:txBody>
        </p:sp>
      </p:grpSp>
      <p:grpSp>
        <p:nvGrpSpPr>
          <p:cNvPr id="14" name="Group 8">
            <a:extLst>
              <a:ext uri="{FF2B5EF4-FFF2-40B4-BE49-F238E27FC236}">
                <a16:creationId xmlns:a16="http://schemas.microsoft.com/office/drawing/2014/main" id="{C5218968-918A-4CA1-F9B1-B7373E9A5C8A}"/>
              </a:ext>
            </a:extLst>
          </p:cNvPr>
          <p:cNvGrpSpPr/>
          <p:nvPr/>
        </p:nvGrpSpPr>
        <p:grpSpPr>
          <a:xfrm>
            <a:off x="3175310" y="4755870"/>
            <a:ext cx="1239263" cy="1309845"/>
            <a:chOff x="0" y="-94109"/>
            <a:chExt cx="1652351" cy="1746460"/>
          </a:xfrm>
        </p:grpSpPr>
        <p:grpSp>
          <p:nvGrpSpPr>
            <p:cNvPr id="16" name="Group 10">
              <a:extLst>
                <a:ext uri="{FF2B5EF4-FFF2-40B4-BE49-F238E27FC236}">
                  <a16:creationId xmlns:a16="http://schemas.microsoft.com/office/drawing/2014/main" id="{171562E9-28F7-3F94-4EE5-614EBC46EFF2}"/>
                </a:ext>
              </a:extLst>
            </p:cNvPr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18" name="Freeform 11">
                <a:extLst>
                  <a:ext uri="{FF2B5EF4-FFF2-40B4-BE49-F238E27FC236}">
                    <a16:creationId xmlns:a16="http://schemas.microsoft.com/office/drawing/2014/main" id="{E4EF20A8-D47F-798B-DCA4-3CE456AE1FC5}"/>
                  </a:ext>
                </a:extLst>
              </p:cNvPr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30C2B144-E58F-F30D-451E-9788552B981F}"/>
                </a:ext>
              </a:extLst>
            </p:cNvPr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2</a:t>
              </a:r>
            </a:p>
          </p:txBody>
        </p:sp>
      </p:grpSp>
      <p:grpSp>
        <p:nvGrpSpPr>
          <p:cNvPr id="19" name="Group 13">
            <a:extLst>
              <a:ext uri="{FF2B5EF4-FFF2-40B4-BE49-F238E27FC236}">
                <a16:creationId xmlns:a16="http://schemas.microsoft.com/office/drawing/2014/main" id="{F68C592A-3752-355B-B2E4-7FB223CF4CD1}"/>
              </a:ext>
            </a:extLst>
          </p:cNvPr>
          <p:cNvGrpSpPr/>
          <p:nvPr/>
        </p:nvGrpSpPr>
        <p:grpSpPr>
          <a:xfrm>
            <a:off x="3175310" y="6422981"/>
            <a:ext cx="1239263" cy="1309845"/>
            <a:chOff x="0" y="-94109"/>
            <a:chExt cx="1652351" cy="1746460"/>
          </a:xfrm>
        </p:grpSpPr>
        <p:grpSp>
          <p:nvGrpSpPr>
            <p:cNvPr id="21" name="Group 15">
              <a:extLst>
                <a:ext uri="{FF2B5EF4-FFF2-40B4-BE49-F238E27FC236}">
                  <a16:creationId xmlns:a16="http://schemas.microsoft.com/office/drawing/2014/main" id="{BFA0435F-3489-9CB0-3831-C4AA828481A2}"/>
                </a:ext>
              </a:extLst>
            </p:cNvPr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23" name="Freeform 16">
                <a:extLst>
                  <a:ext uri="{FF2B5EF4-FFF2-40B4-BE49-F238E27FC236}">
                    <a16:creationId xmlns:a16="http://schemas.microsoft.com/office/drawing/2014/main" id="{CA807C1D-10A9-8DDC-3C16-B2748E6BB554}"/>
                  </a:ext>
                </a:extLst>
              </p:cNvPr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22" name="TextBox 17">
              <a:extLst>
                <a:ext uri="{FF2B5EF4-FFF2-40B4-BE49-F238E27FC236}">
                  <a16:creationId xmlns:a16="http://schemas.microsoft.com/office/drawing/2014/main" id="{7E99EE68-1486-8840-CFA5-0BE5A5224D37}"/>
                </a:ext>
              </a:extLst>
            </p:cNvPr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3</a:t>
              </a:r>
            </a:p>
          </p:txBody>
        </p:sp>
      </p:grpSp>
      <p:pic>
        <p:nvPicPr>
          <p:cNvPr id="24" name="Picture 18">
            <a:extLst>
              <a:ext uri="{FF2B5EF4-FFF2-40B4-BE49-F238E27FC236}">
                <a16:creationId xmlns:a16="http://schemas.microsoft.com/office/drawing/2014/main" id="{2B9B144E-B9C2-28D1-2D32-75341B85A0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25" name="Group 19">
            <a:extLst>
              <a:ext uri="{FF2B5EF4-FFF2-40B4-BE49-F238E27FC236}">
                <a16:creationId xmlns:a16="http://schemas.microsoft.com/office/drawing/2014/main" id="{5CC1E6EA-CB17-27C4-68E0-B714EBC8EDA9}"/>
              </a:ext>
            </a:extLst>
          </p:cNvPr>
          <p:cNvGrpSpPr/>
          <p:nvPr/>
        </p:nvGrpSpPr>
        <p:grpSpPr>
          <a:xfrm>
            <a:off x="3175310" y="8090092"/>
            <a:ext cx="1239263" cy="1309845"/>
            <a:chOff x="0" y="-94109"/>
            <a:chExt cx="1652351" cy="1746460"/>
          </a:xfrm>
        </p:grpSpPr>
        <p:grpSp>
          <p:nvGrpSpPr>
            <p:cNvPr id="27" name="Group 21">
              <a:extLst>
                <a:ext uri="{FF2B5EF4-FFF2-40B4-BE49-F238E27FC236}">
                  <a16:creationId xmlns:a16="http://schemas.microsoft.com/office/drawing/2014/main" id="{371DC429-36AF-114D-D900-3103E77262D1}"/>
                </a:ext>
              </a:extLst>
            </p:cNvPr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29" name="Freeform 22">
                <a:extLst>
                  <a:ext uri="{FF2B5EF4-FFF2-40B4-BE49-F238E27FC236}">
                    <a16:creationId xmlns:a16="http://schemas.microsoft.com/office/drawing/2014/main" id="{AE243FD8-A4A9-B55E-C552-31E6F23A1B50}"/>
                  </a:ext>
                </a:extLst>
              </p:cNvPr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28" name="TextBox 23">
              <a:extLst>
                <a:ext uri="{FF2B5EF4-FFF2-40B4-BE49-F238E27FC236}">
                  <a16:creationId xmlns:a16="http://schemas.microsoft.com/office/drawing/2014/main" id="{A9CEF5F9-994A-72FF-FB92-38D085809494}"/>
                </a:ext>
              </a:extLst>
            </p:cNvPr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>
                  <a:solidFill>
                    <a:srgbClr val="FFFFFF"/>
                  </a:solidFill>
                  <a:latin typeface="RijksoverheidSansHeadingTT 1"/>
                </a:rPr>
                <a:t>4</a:t>
              </a:r>
            </a:p>
          </p:txBody>
        </p:sp>
      </p:grpSp>
      <p:grpSp>
        <p:nvGrpSpPr>
          <p:cNvPr id="31" name="Group 25">
            <a:extLst>
              <a:ext uri="{FF2B5EF4-FFF2-40B4-BE49-F238E27FC236}">
                <a16:creationId xmlns:a16="http://schemas.microsoft.com/office/drawing/2014/main" id="{7B7FDBDE-33A6-E0FD-54A5-BEF5C93A803D}"/>
              </a:ext>
            </a:extLst>
          </p:cNvPr>
          <p:cNvGrpSpPr/>
          <p:nvPr/>
        </p:nvGrpSpPr>
        <p:grpSpPr>
          <a:xfrm>
            <a:off x="9732262" y="3159342"/>
            <a:ext cx="1239263" cy="1239263"/>
            <a:chOff x="0" y="0"/>
            <a:chExt cx="6350000" cy="6350000"/>
          </a:xfrm>
        </p:grpSpPr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8D7AC101-6080-22E7-9275-70AD642C1BFC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3" name="TextBox 27">
            <a:extLst>
              <a:ext uri="{FF2B5EF4-FFF2-40B4-BE49-F238E27FC236}">
                <a16:creationId xmlns:a16="http://schemas.microsoft.com/office/drawing/2014/main" id="{D9B58ED5-3C2E-2E8F-0EB3-A9E429E8B6D2}"/>
              </a:ext>
            </a:extLst>
          </p:cNvPr>
          <p:cNvSpPr txBox="1"/>
          <p:nvPr/>
        </p:nvSpPr>
        <p:spPr>
          <a:xfrm>
            <a:off x="9732262" y="3019704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5</a:t>
            </a:r>
          </a:p>
        </p:txBody>
      </p:sp>
      <p:grpSp>
        <p:nvGrpSpPr>
          <p:cNvPr id="35" name="Group 29">
            <a:extLst>
              <a:ext uri="{FF2B5EF4-FFF2-40B4-BE49-F238E27FC236}">
                <a16:creationId xmlns:a16="http://schemas.microsoft.com/office/drawing/2014/main" id="{D6F43DC6-C911-6BCC-7907-AA8FE6D69851}"/>
              </a:ext>
            </a:extLst>
          </p:cNvPr>
          <p:cNvGrpSpPr/>
          <p:nvPr/>
        </p:nvGrpSpPr>
        <p:grpSpPr>
          <a:xfrm>
            <a:off x="9732262" y="4826452"/>
            <a:ext cx="1239263" cy="1239263"/>
            <a:chOff x="0" y="0"/>
            <a:chExt cx="6350000" cy="6350000"/>
          </a:xfrm>
        </p:grpSpPr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84140228-0ACF-2F08-7B01-001717940F0C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7" name="TextBox 31">
            <a:extLst>
              <a:ext uri="{FF2B5EF4-FFF2-40B4-BE49-F238E27FC236}">
                <a16:creationId xmlns:a16="http://schemas.microsoft.com/office/drawing/2014/main" id="{49E29760-2DC2-CF8A-9C15-648BBF6BCB32}"/>
              </a:ext>
            </a:extLst>
          </p:cNvPr>
          <p:cNvSpPr txBox="1"/>
          <p:nvPr/>
        </p:nvSpPr>
        <p:spPr>
          <a:xfrm>
            <a:off x="9732262" y="4686814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6</a:t>
            </a:r>
          </a:p>
        </p:txBody>
      </p:sp>
      <p:grpSp>
        <p:nvGrpSpPr>
          <p:cNvPr id="39" name="Group 33">
            <a:extLst>
              <a:ext uri="{FF2B5EF4-FFF2-40B4-BE49-F238E27FC236}">
                <a16:creationId xmlns:a16="http://schemas.microsoft.com/office/drawing/2014/main" id="{7BAC3F02-DAFC-F663-42C0-72925C28F5B4}"/>
              </a:ext>
            </a:extLst>
          </p:cNvPr>
          <p:cNvGrpSpPr/>
          <p:nvPr/>
        </p:nvGrpSpPr>
        <p:grpSpPr>
          <a:xfrm>
            <a:off x="9732262" y="6493563"/>
            <a:ext cx="1239263" cy="1239263"/>
            <a:chOff x="0" y="0"/>
            <a:chExt cx="6350000" cy="6350000"/>
          </a:xfrm>
        </p:grpSpPr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DA838922-A264-BF69-41AF-840D5EDD97D2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41" name="TextBox 35">
            <a:extLst>
              <a:ext uri="{FF2B5EF4-FFF2-40B4-BE49-F238E27FC236}">
                <a16:creationId xmlns:a16="http://schemas.microsoft.com/office/drawing/2014/main" id="{96182390-9CFD-1FAF-F903-D3A73920C8B4}"/>
              </a:ext>
            </a:extLst>
          </p:cNvPr>
          <p:cNvSpPr txBox="1"/>
          <p:nvPr/>
        </p:nvSpPr>
        <p:spPr>
          <a:xfrm>
            <a:off x="9732262" y="6353925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7</a:t>
            </a:r>
          </a:p>
        </p:txBody>
      </p:sp>
      <p:grpSp>
        <p:nvGrpSpPr>
          <p:cNvPr id="43" name="Group 37">
            <a:extLst>
              <a:ext uri="{FF2B5EF4-FFF2-40B4-BE49-F238E27FC236}">
                <a16:creationId xmlns:a16="http://schemas.microsoft.com/office/drawing/2014/main" id="{14C474B4-87CD-1C82-5C78-699E68C74394}"/>
              </a:ext>
            </a:extLst>
          </p:cNvPr>
          <p:cNvGrpSpPr/>
          <p:nvPr/>
        </p:nvGrpSpPr>
        <p:grpSpPr>
          <a:xfrm>
            <a:off x="9732262" y="8160674"/>
            <a:ext cx="1239263" cy="1239263"/>
            <a:chOff x="0" y="0"/>
            <a:chExt cx="6350000" cy="6350000"/>
          </a:xfrm>
        </p:grpSpPr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761738F4-E38F-DE43-5F0D-887029D81379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45" name="TextBox 39">
            <a:extLst>
              <a:ext uri="{FF2B5EF4-FFF2-40B4-BE49-F238E27FC236}">
                <a16:creationId xmlns:a16="http://schemas.microsoft.com/office/drawing/2014/main" id="{EFF44C5C-9AEE-0529-DF6D-61078B5E999E}"/>
              </a:ext>
            </a:extLst>
          </p:cNvPr>
          <p:cNvSpPr txBox="1"/>
          <p:nvPr/>
        </p:nvSpPr>
        <p:spPr>
          <a:xfrm>
            <a:off x="9732262" y="8021036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8</a:t>
            </a:r>
          </a:p>
        </p:txBody>
      </p:sp>
      <p:sp>
        <p:nvSpPr>
          <p:cNvPr id="55" name="Tijdelijke aanduiding voor tekst 46">
            <a:extLst>
              <a:ext uri="{FF2B5EF4-FFF2-40B4-BE49-F238E27FC236}">
                <a16:creationId xmlns:a16="http://schemas.microsoft.com/office/drawing/2014/main" id="{1B9F41FE-B66A-F1F0-AD44-2C28C489F7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07424" y="3360939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56" name="Tijdelijke aanduiding voor tekst 46">
            <a:extLst>
              <a:ext uri="{FF2B5EF4-FFF2-40B4-BE49-F238E27FC236}">
                <a16:creationId xmlns:a16="http://schemas.microsoft.com/office/drawing/2014/main" id="{20CF60A9-D4FA-AB3F-9476-B0009F9B93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7424" y="5031751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57" name="Tijdelijke aanduiding voor tekst 46">
            <a:extLst>
              <a:ext uri="{FF2B5EF4-FFF2-40B4-BE49-F238E27FC236}">
                <a16:creationId xmlns:a16="http://schemas.microsoft.com/office/drawing/2014/main" id="{51BB961B-494D-10A8-86FF-309FED5072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7424" y="6688698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58" name="Tijdelijke aanduiding voor tekst 46">
            <a:extLst>
              <a:ext uri="{FF2B5EF4-FFF2-40B4-BE49-F238E27FC236}">
                <a16:creationId xmlns:a16="http://schemas.microsoft.com/office/drawing/2014/main" id="{404331D6-AC66-0056-8CD8-CB586ADCC7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07424" y="8359510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59" name="Tijdelijke aanduiding voor tekst 46">
            <a:extLst>
              <a:ext uri="{FF2B5EF4-FFF2-40B4-BE49-F238E27FC236}">
                <a16:creationId xmlns:a16="http://schemas.microsoft.com/office/drawing/2014/main" id="{AA31883B-8178-3C6E-2E68-895974C98E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2272" y="3360939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60" name="Tijdelijke aanduiding voor tekst 46">
            <a:extLst>
              <a:ext uri="{FF2B5EF4-FFF2-40B4-BE49-F238E27FC236}">
                <a16:creationId xmlns:a16="http://schemas.microsoft.com/office/drawing/2014/main" id="{24009190-3B51-A0FA-49FA-09079D8E4D3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92272" y="5031751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61" name="Tijdelijke aanduiding voor tekst 46">
            <a:extLst>
              <a:ext uri="{FF2B5EF4-FFF2-40B4-BE49-F238E27FC236}">
                <a16:creationId xmlns:a16="http://schemas.microsoft.com/office/drawing/2014/main" id="{37BC88A1-A58E-14B4-07AE-F3366A0A3F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2272" y="6688698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62" name="Tijdelijke aanduiding voor tekst 46">
            <a:extLst>
              <a:ext uri="{FF2B5EF4-FFF2-40B4-BE49-F238E27FC236}">
                <a16:creationId xmlns:a16="http://schemas.microsoft.com/office/drawing/2014/main" id="{DE31B8BF-CAD0-1792-EB93-347402943C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92272" y="8359510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</p:spTree>
    <p:extLst>
      <p:ext uri="{BB962C8B-B14F-4D97-AF65-F5344CB8AC3E}">
        <p14:creationId xmlns:p14="http://schemas.microsoft.com/office/powerpoint/2010/main" val="951568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it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>
            <a:extLst>
              <a:ext uri="{FF2B5EF4-FFF2-40B4-BE49-F238E27FC236}">
                <a16:creationId xmlns:a16="http://schemas.microsoft.com/office/drawing/2014/main" id="{BB8214E9-8AAE-608A-296A-48290458EDA1}"/>
              </a:ext>
            </a:extLst>
          </p:cNvPr>
          <p:cNvSpPr txBox="1"/>
          <p:nvPr/>
        </p:nvSpPr>
        <p:spPr>
          <a:xfrm>
            <a:off x="3175310" y="1654456"/>
            <a:ext cx="11400318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9600"/>
              </a:lnSpc>
              <a:spcBef>
                <a:spcPct val="0"/>
              </a:spcBef>
            </a:pPr>
            <a:r>
              <a:rPr lang="en-US" sz="8000" dirty="0">
                <a:solidFill>
                  <a:srgbClr val="E17000"/>
                </a:solidFill>
                <a:latin typeface="RijksoverheidSansHeadingTT 1 Bold"/>
              </a:rPr>
              <a:t>Agenda</a:t>
            </a:r>
          </a:p>
        </p:txBody>
      </p:sp>
      <p:grpSp>
        <p:nvGrpSpPr>
          <p:cNvPr id="9" name="Group 3">
            <a:extLst>
              <a:ext uri="{FF2B5EF4-FFF2-40B4-BE49-F238E27FC236}">
                <a16:creationId xmlns:a16="http://schemas.microsoft.com/office/drawing/2014/main" id="{30C87DAD-F160-1FB6-9A7D-B3504459D68E}"/>
              </a:ext>
            </a:extLst>
          </p:cNvPr>
          <p:cNvGrpSpPr/>
          <p:nvPr/>
        </p:nvGrpSpPr>
        <p:grpSpPr>
          <a:xfrm>
            <a:off x="3175310" y="3088760"/>
            <a:ext cx="1239263" cy="1309845"/>
            <a:chOff x="0" y="-94109"/>
            <a:chExt cx="1652351" cy="1746460"/>
          </a:xfrm>
        </p:grpSpPr>
        <p:grpSp>
          <p:nvGrpSpPr>
            <p:cNvPr id="11" name="Group 5">
              <a:extLst>
                <a:ext uri="{FF2B5EF4-FFF2-40B4-BE49-F238E27FC236}">
                  <a16:creationId xmlns:a16="http://schemas.microsoft.com/office/drawing/2014/main" id="{F3505E07-1E1B-ED84-0717-5E6AFA6689B8}"/>
                </a:ext>
              </a:extLst>
            </p:cNvPr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0EE93E3F-92EB-9E5A-3AA8-BAE01F5DA5D2}"/>
                  </a:ext>
                </a:extLst>
              </p:cNvPr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FE206139-99F5-7095-6390-03A42848EABF}"/>
                </a:ext>
              </a:extLst>
            </p:cNvPr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1</a:t>
              </a:r>
            </a:p>
          </p:txBody>
        </p:sp>
      </p:grpSp>
      <p:grpSp>
        <p:nvGrpSpPr>
          <p:cNvPr id="14" name="Group 8">
            <a:extLst>
              <a:ext uri="{FF2B5EF4-FFF2-40B4-BE49-F238E27FC236}">
                <a16:creationId xmlns:a16="http://schemas.microsoft.com/office/drawing/2014/main" id="{C5218968-918A-4CA1-F9B1-B7373E9A5C8A}"/>
              </a:ext>
            </a:extLst>
          </p:cNvPr>
          <p:cNvGrpSpPr/>
          <p:nvPr/>
        </p:nvGrpSpPr>
        <p:grpSpPr>
          <a:xfrm>
            <a:off x="3175310" y="4755870"/>
            <a:ext cx="1239263" cy="1309845"/>
            <a:chOff x="0" y="-94109"/>
            <a:chExt cx="1652351" cy="1746460"/>
          </a:xfrm>
        </p:grpSpPr>
        <p:grpSp>
          <p:nvGrpSpPr>
            <p:cNvPr id="16" name="Group 10">
              <a:extLst>
                <a:ext uri="{FF2B5EF4-FFF2-40B4-BE49-F238E27FC236}">
                  <a16:creationId xmlns:a16="http://schemas.microsoft.com/office/drawing/2014/main" id="{171562E9-28F7-3F94-4EE5-614EBC46EFF2}"/>
                </a:ext>
              </a:extLst>
            </p:cNvPr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18" name="Freeform 11">
                <a:extLst>
                  <a:ext uri="{FF2B5EF4-FFF2-40B4-BE49-F238E27FC236}">
                    <a16:creationId xmlns:a16="http://schemas.microsoft.com/office/drawing/2014/main" id="{E4EF20A8-D47F-798B-DCA4-3CE456AE1FC5}"/>
                  </a:ext>
                </a:extLst>
              </p:cNvPr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17" name="TextBox 12">
              <a:extLst>
                <a:ext uri="{FF2B5EF4-FFF2-40B4-BE49-F238E27FC236}">
                  <a16:creationId xmlns:a16="http://schemas.microsoft.com/office/drawing/2014/main" id="{30C2B144-E58F-F30D-451E-9788552B981F}"/>
                </a:ext>
              </a:extLst>
            </p:cNvPr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2</a:t>
              </a:r>
            </a:p>
          </p:txBody>
        </p:sp>
      </p:grpSp>
      <p:grpSp>
        <p:nvGrpSpPr>
          <p:cNvPr id="19" name="Group 13">
            <a:extLst>
              <a:ext uri="{FF2B5EF4-FFF2-40B4-BE49-F238E27FC236}">
                <a16:creationId xmlns:a16="http://schemas.microsoft.com/office/drawing/2014/main" id="{F68C592A-3752-355B-B2E4-7FB223CF4CD1}"/>
              </a:ext>
            </a:extLst>
          </p:cNvPr>
          <p:cNvGrpSpPr/>
          <p:nvPr/>
        </p:nvGrpSpPr>
        <p:grpSpPr>
          <a:xfrm>
            <a:off x="3175310" y="6422981"/>
            <a:ext cx="1239263" cy="1309845"/>
            <a:chOff x="0" y="-94109"/>
            <a:chExt cx="1652351" cy="1746460"/>
          </a:xfrm>
        </p:grpSpPr>
        <p:grpSp>
          <p:nvGrpSpPr>
            <p:cNvPr id="21" name="Group 15">
              <a:extLst>
                <a:ext uri="{FF2B5EF4-FFF2-40B4-BE49-F238E27FC236}">
                  <a16:creationId xmlns:a16="http://schemas.microsoft.com/office/drawing/2014/main" id="{BFA0435F-3489-9CB0-3831-C4AA828481A2}"/>
                </a:ext>
              </a:extLst>
            </p:cNvPr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23" name="Freeform 16">
                <a:extLst>
                  <a:ext uri="{FF2B5EF4-FFF2-40B4-BE49-F238E27FC236}">
                    <a16:creationId xmlns:a16="http://schemas.microsoft.com/office/drawing/2014/main" id="{CA807C1D-10A9-8DDC-3C16-B2748E6BB554}"/>
                  </a:ext>
                </a:extLst>
              </p:cNvPr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22" name="TextBox 17">
              <a:extLst>
                <a:ext uri="{FF2B5EF4-FFF2-40B4-BE49-F238E27FC236}">
                  <a16:creationId xmlns:a16="http://schemas.microsoft.com/office/drawing/2014/main" id="{7E99EE68-1486-8840-CFA5-0BE5A5224D37}"/>
                </a:ext>
              </a:extLst>
            </p:cNvPr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3</a:t>
              </a:r>
            </a:p>
          </p:txBody>
        </p:sp>
      </p:grpSp>
      <p:pic>
        <p:nvPicPr>
          <p:cNvPr id="24" name="Picture 18">
            <a:extLst>
              <a:ext uri="{FF2B5EF4-FFF2-40B4-BE49-F238E27FC236}">
                <a16:creationId xmlns:a16="http://schemas.microsoft.com/office/drawing/2014/main" id="{2B9B144E-B9C2-28D1-2D32-75341B85A0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25" name="Group 19">
            <a:extLst>
              <a:ext uri="{FF2B5EF4-FFF2-40B4-BE49-F238E27FC236}">
                <a16:creationId xmlns:a16="http://schemas.microsoft.com/office/drawing/2014/main" id="{5CC1E6EA-CB17-27C4-68E0-B714EBC8EDA9}"/>
              </a:ext>
            </a:extLst>
          </p:cNvPr>
          <p:cNvGrpSpPr/>
          <p:nvPr/>
        </p:nvGrpSpPr>
        <p:grpSpPr>
          <a:xfrm>
            <a:off x="3175310" y="8090092"/>
            <a:ext cx="1239263" cy="1309845"/>
            <a:chOff x="0" y="-94109"/>
            <a:chExt cx="1652351" cy="1746460"/>
          </a:xfrm>
        </p:grpSpPr>
        <p:grpSp>
          <p:nvGrpSpPr>
            <p:cNvPr id="27" name="Group 21">
              <a:extLst>
                <a:ext uri="{FF2B5EF4-FFF2-40B4-BE49-F238E27FC236}">
                  <a16:creationId xmlns:a16="http://schemas.microsoft.com/office/drawing/2014/main" id="{371DC429-36AF-114D-D900-3103E77262D1}"/>
                </a:ext>
              </a:extLst>
            </p:cNvPr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29" name="Freeform 22">
                <a:extLst>
                  <a:ext uri="{FF2B5EF4-FFF2-40B4-BE49-F238E27FC236}">
                    <a16:creationId xmlns:a16="http://schemas.microsoft.com/office/drawing/2014/main" id="{AE243FD8-A4A9-B55E-C552-31E6F23A1B50}"/>
                  </a:ext>
                </a:extLst>
              </p:cNvPr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28" name="TextBox 23">
              <a:extLst>
                <a:ext uri="{FF2B5EF4-FFF2-40B4-BE49-F238E27FC236}">
                  <a16:creationId xmlns:a16="http://schemas.microsoft.com/office/drawing/2014/main" id="{A9CEF5F9-994A-72FF-FB92-38D085809494}"/>
                </a:ext>
              </a:extLst>
            </p:cNvPr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>
                  <a:solidFill>
                    <a:srgbClr val="FFFFFF"/>
                  </a:solidFill>
                  <a:latin typeface="RijksoverheidSansHeadingTT 1"/>
                </a:rPr>
                <a:t>4</a:t>
              </a:r>
            </a:p>
          </p:txBody>
        </p:sp>
      </p:grpSp>
      <p:grpSp>
        <p:nvGrpSpPr>
          <p:cNvPr id="31" name="Group 25">
            <a:extLst>
              <a:ext uri="{FF2B5EF4-FFF2-40B4-BE49-F238E27FC236}">
                <a16:creationId xmlns:a16="http://schemas.microsoft.com/office/drawing/2014/main" id="{7B7FDBDE-33A6-E0FD-54A5-BEF5C93A803D}"/>
              </a:ext>
            </a:extLst>
          </p:cNvPr>
          <p:cNvGrpSpPr/>
          <p:nvPr/>
        </p:nvGrpSpPr>
        <p:grpSpPr>
          <a:xfrm>
            <a:off x="9732262" y="3159342"/>
            <a:ext cx="1239263" cy="1239263"/>
            <a:chOff x="0" y="0"/>
            <a:chExt cx="6350000" cy="6350000"/>
          </a:xfrm>
        </p:grpSpPr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8D7AC101-6080-22E7-9275-70AD642C1BFC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3" name="TextBox 27">
            <a:extLst>
              <a:ext uri="{FF2B5EF4-FFF2-40B4-BE49-F238E27FC236}">
                <a16:creationId xmlns:a16="http://schemas.microsoft.com/office/drawing/2014/main" id="{D9B58ED5-3C2E-2E8F-0EB3-A9E429E8B6D2}"/>
              </a:ext>
            </a:extLst>
          </p:cNvPr>
          <p:cNvSpPr txBox="1"/>
          <p:nvPr/>
        </p:nvSpPr>
        <p:spPr>
          <a:xfrm>
            <a:off x="9732262" y="3019704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5</a:t>
            </a:r>
          </a:p>
        </p:txBody>
      </p:sp>
      <p:grpSp>
        <p:nvGrpSpPr>
          <p:cNvPr id="35" name="Group 29">
            <a:extLst>
              <a:ext uri="{FF2B5EF4-FFF2-40B4-BE49-F238E27FC236}">
                <a16:creationId xmlns:a16="http://schemas.microsoft.com/office/drawing/2014/main" id="{D6F43DC6-C911-6BCC-7907-AA8FE6D69851}"/>
              </a:ext>
            </a:extLst>
          </p:cNvPr>
          <p:cNvGrpSpPr/>
          <p:nvPr/>
        </p:nvGrpSpPr>
        <p:grpSpPr>
          <a:xfrm>
            <a:off x="9732262" y="4826452"/>
            <a:ext cx="1239263" cy="1239263"/>
            <a:chOff x="0" y="0"/>
            <a:chExt cx="6350000" cy="6350000"/>
          </a:xfrm>
        </p:grpSpPr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84140228-0ACF-2F08-7B01-001717940F0C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7" name="TextBox 31">
            <a:extLst>
              <a:ext uri="{FF2B5EF4-FFF2-40B4-BE49-F238E27FC236}">
                <a16:creationId xmlns:a16="http://schemas.microsoft.com/office/drawing/2014/main" id="{49E29760-2DC2-CF8A-9C15-648BBF6BCB32}"/>
              </a:ext>
            </a:extLst>
          </p:cNvPr>
          <p:cNvSpPr txBox="1"/>
          <p:nvPr/>
        </p:nvSpPr>
        <p:spPr>
          <a:xfrm>
            <a:off x="9732262" y="4686814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6</a:t>
            </a:r>
          </a:p>
        </p:txBody>
      </p:sp>
      <p:grpSp>
        <p:nvGrpSpPr>
          <p:cNvPr id="39" name="Group 33">
            <a:extLst>
              <a:ext uri="{FF2B5EF4-FFF2-40B4-BE49-F238E27FC236}">
                <a16:creationId xmlns:a16="http://schemas.microsoft.com/office/drawing/2014/main" id="{7BAC3F02-DAFC-F663-42C0-72925C28F5B4}"/>
              </a:ext>
            </a:extLst>
          </p:cNvPr>
          <p:cNvGrpSpPr/>
          <p:nvPr/>
        </p:nvGrpSpPr>
        <p:grpSpPr>
          <a:xfrm>
            <a:off x="9732262" y="6493563"/>
            <a:ext cx="1239263" cy="1239263"/>
            <a:chOff x="0" y="0"/>
            <a:chExt cx="6350000" cy="6350000"/>
          </a:xfrm>
        </p:grpSpPr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DA838922-A264-BF69-41AF-840D5EDD97D2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41" name="TextBox 35">
            <a:extLst>
              <a:ext uri="{FF2B5EF4-FFF2-40B4-BE49-F238E27FC236}">
                <a16:creationId xmlns:a16="http://schemas.microsoft.com/office/drawing/2014/main" id="{96182390-9CFD-1FAF-F903-D3A73920C8B4}"/>
              </a:ext>
            </a:extLst>
          </p:cNvPr>
          <p:cNvSpPr txBox="1"/>
          <p:nvPr/>
        </p:nvSpPr>
        <p:spPr>
          <a:xfrm>
            <a:off x="9732262" y="6353925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7</a:t>
            </a:r>
          </a:p>
        </p:txBody>
      </p:sp>
      <p:grpSp>
        <p:nvGrpSpPr>
          <p:cNvPr id="43" name="Group 37">
            <a:extLst>
              <a:ext uri="{FF2B5EF4-FFF2-40B4-BE49-F238E27FC236}">
                <a16:creationId xmlns:a16="http://schemas.microsoft.com/office/drawing/2014/main" id="{14C474B4-87CD-1C82-5C78-699E68C74394}"/>
              </a:ext>
            </a:extLst>
          </p:cNvPr>
          <p:cNvGrpSpPr/>
          <p:nvPr/>
        </p:nvGrpSpPr>
        <p:grpSpPr>
          <a:xfrm>
            <a:off x="9732262" y="8160674"/>
            <a:ext cx="1239263" cy="1239263"/>
            <a:chOff x="0" y="0"/>
            <a:chExt cx="6350000" cy="6350000"/>
          </a:xfrm>
        </p:grpSpPr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761738F4-E38F-DE43-5F0D-887029D81379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45" name="TextBox 39">
            <a:extLst>
              <a:ext uri="{FF2B5EF4-FFF2-40B4-BE49-F238E27FC236}">
                <a16:creationId xmlns:a16="http://schemas.microsoft.com/office/drawing/2014/main" id="{EFF44C5C-9AEE-0529-DF6D-61078B5E999E}"/>
              </a:ext>
            </a:extLst>
          </p:cNvPr>
          <p:cNvSpPr txBox="1"/>
          <p:nvPr/>
        </p:nvSpPr>
        <p:spPr>
          <a:xfrm>
            <a:off x="9732262" y="8021036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8</a:t>
            </a:r>
          </a:p>
        </p:txBody>
      </p:sp>
      <p:sp>
        <p:nvSpPr>
          <p:cNvPr id="55" name="Tijdelijke aanduiding voor tekst 46">
            <a:extLst>
              <a:ext uri="{FF2B5EF4-FFF2-40B4-BE49-F238E27FC236}">
                <a16:creationId xmlns:a16="http://schemas.microsoft.com/office/drawing/2014/main" id="{1B9F41FE-B66A-F1F0-AD44-2C28C489F7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07424" y="3360939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56" name="Tijdelijke aanduiding voor tekst 46">
            <a:extLst>
              <a:ext uri="{FF2B5EF4-FFF2-40B4-BE49-F238E27FC236}">
                <a16:creationId xmlns:a16="http://schemas.microsoft.com/office/drawing/2014/main" id="{20CF60A9-D4FA-AB3F-9476-B0009F9B93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7424" y="5031751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57" name="Tijdelijke aanduiding voor tekst 46">
            <a:extLst>
              <a:ext uri="{FF2B5EF4-FFF2-40B4-BE49-F238E27FC236}">
                <a16:creationId xmlns:a16="http://schemas.microsoft.com/office/drawing/2014/main" id="{51BB961B-494D-10A8-86FF-309FED5072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07424" y="6688698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58" name="Tijdelijke aanduiding voor tekst 46">
            <a:extLst>
              <a:ext uri="{FF2B5EF4-FFF2-40B4-BE49-F238E27FC236}">
                <a16:creationId xmlns:a16="http://schemas.microsoft.com/office/drawing/2014/main" id="{404331D6-AC66-0056-8CD8-CB586ADCC7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07424" y="8359510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59" name="Tijdelijke aanduiding voor tekst 46">
            <a:extLst>
              <a:ext uri="{FF2B5EF4-FFF2-40B4-BE49-F238E27FC236}">
                <a16:creationId xmlns:a16="http://schemas.microsoft.com/office/drawing/2014/main" id="{AA31883B-8178-3C6E-2E68-895974C98E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2272" y="3360939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60" name="Tijdelijke aanduiding voor tekst 46">
            <a:extLst>
              <a:ext uri="{FF2B5EF4-FFF2-40B4-BE49-F238E27FC236}">
                <a16:creationId xmlns:a16="http://schemas.microsoft.com/office/drawing/2014/main" id="{24009190-3B51-A0FA-49FA-09079D8E4D3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592272" y="5031751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61" name="Tijdelijke aanduiding voor tekst 46">
            <a:extLst>
              <a:ext uri="{FF2B5EF4-FFF2-40B4-BE49-F238E27FC236}">
                <a16:creationId xmlns:a16="http://schemas.microsoft.com/office/drawing/2014/main" id="{37BC88A1-A58E-14B4-07AE-F3366A0A3F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92272" y="6688698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  <p:sp>
        <p:nvSpPr>
          <p:cNvPr id="62" name="Tijdelijke aanduiding voor tekst 46">
            <a:extLst>
              <a:ext uri="{FF2B5EF4-FFF2-40B4-BE49-F238E27FC236}">
                <a16:creationId xmlns:a16="http://schemas.microsoft.com/office/drawing/2014/main" id="{DE31B8BF-CAD0-1792-EB93-347402943C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592272" y="8359510"/>
            <a:ext cx="3313112" cy="990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4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Agenda punt</a:t>
            </a:r>
          </a:p>
        </p:txBody>
      </p:sp>
    </p:spTree>
    <p:extLst>
      <p:ext uri="{BB962C8B-B14F-4D97-AF65-F5344CB8AC3E}">
        <p14:creationId xmlns:p14="http://schemas.microsoft.com/office/powerpoint/2010/main" val="2861810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ussenblad-2"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2">
            <a:extLst>
              <a:ext uri="{FF2B5EF4-FFF2-40B4-BE49-F238E27FC236}">
                <a16:creationId xmlns:a16="http://schemas.microsoft.com/office/drawing/2014/main" id="{B2AD77DB-341E-4EDF-2F74-AFE6ABD8385E}"/>
              </a:ext>
            </a:extLst>
          </p:cNvPr>
          <p:cNvGrpSpPr>
            <a:grpSpLocks noChangeAspect="1"/>
          </p:cNvGrpSpPr>
          <p:nvPr/>
        </p:nvGrpSpPr>
        <p:grpSpPr>
          <a:xfrm>
            <a:off x="1869017" y="3370859"/>
            <a:ext cx="3354902" cy="3354888"/>
            <a:chOff x="0" y="0"/>
            <a:chExt cx="6350000" cy="6349975"/>
          </a:xfrm>
        </p:grpSpPr>
        <p:sp>
          <p:nvSpPr>
            <p:cNvPr id="11" name="Freeform 3">
              <a:extLst>
                <a:ext uri="{FF2B5EF4-FFF2-40B4-BE49-F238E27FC236}">
                  <a16:creationId xmlns:a16="http://schemas.microsoft.com/office/drawing/2014/main" id="{8CACCE57-26BC-BD34-C9C0-2A58F3FDBA34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grpSp>
        <p:nvGrpSpPr>
          <p:cNvPr id="12" name="Group 4">
            <a:extLst>
              <a:ext uri="{FF2B5EF4-FFF2-40B4-BE49-F238E27FC236}">
                <a16:creationId xmlns:a16="http://schemas.microsoft.com/office/drawing/2014/main" id="{A4499F1D-BF68-E985-A1BB-5D4F88079B28}"/>
              </a:ext>
            </a:extLst>
          </p:cNvPr>
          <p:cNvGrpSpPr>
            <a:grpSpLocks noChangeAspect="1"/>
          </p:cNvGrpSpPr>
          <p:nvPr/>
        </p:nvGrpSpPr>
        <p:grpSpPr>
          <a:xfrm>
            <a:off x="7466549" y="3370859"/>
            <a:ext cx="3354902" cy="3354888"/>
            <a:chOff x="0" y="0"/>
            <a:chExt cx="6350000" cy="634997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75ABC0C-224B-F9D1-6827-69A32B48723D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grpSp>
        <p:nvGrpSpPr>
          <p:cNvPr id="14" name="Group 6">
            <a:extLst>
              <a:ext uri="{FF2B5EF4-FFF2-40B4-BE49-F238E27FC236}">
                <a16:creationId xmlns:a16="http://schemas.microsoft.com/office/drawing/2014/main" id="{FBA509E3-3FA6-320D-8831-A75906896359}"/>
              </a:ext>
            </a:extLst>
          </p:cNvPr>
          <p:cNvGrpSpPr>
            <a:grpSpLocks noChangeAspect="1"/>
          </p:cNvGrpSpPr>
          <p:nvPr/>
        </p:nvGrpSpPr>
        <p:grpSpPr>
          <a:xfrm>
            <a:off x="13064081" y="3370859"/>
            <a:ext cx="3354902" cy="3354888"/>
            <a:chOff x="0" y="0"/>
            <a:chExt cx="6350000" cy="6349975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B3609A4-9E6E-9BFB-B658-CF8E3E5F3252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pic>
        <p:nvPicPr>
          <p:cNvPr id="16" name="Picture 8">
            <a:extLst>
              <a:ext uri="{FF2B5EF4-FFF2-40B4-BE49-F238E27FC236}">
                <a16:creationId xmlns:a16="http://schemas.microsoft.com/office/drawing/2014/main" id="{E983BEE6-66F5-DED0-F42C-021A6859407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25" name="Tijdelijke aanduiding voor inhoud 25">
            <a:extLst>
              <a:ext uri="{FF2B5EF4-FFF2-40B4-BE49-F238E27FC236}">
                <a16:creationId xmlns:a16="http://schemas.microsoft.com/office/drawing/2014/main" id="{DC286470-E1E7-B705-C9F3-D777370834E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19064" y="1831781"/>
            <a:ext cx="16849871" cy="1441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8000" b="1">
                <a:solidFill>
                  <a:schemeClr val="bg1"/>
                </a:solidFill>
                <a:latin typeface="RijksoverheidSansHeading" panose="020B0503040202060203" pitchFamily="34" charset="77"/>
              </a:defRPr>
            </a:lvl1pPr>
          </a:lstStyle>
          <a:p>
            <a:pPr lvl="0"/>
            <a:r>
              <a:rPr lang="nl-NL" dirty="0"/>
              <a:t>Tussenblad onderwerpen</a:t>
            </a:r>
          </a:p>
        </p:txBody>
      </p:sp>
      <p:sp>
        <p:nvSpPr>
          <p:cNvPr id="34" name="Tijdelijke aanduiding voor tekst 26">
            <a:extLst>
              <a:ext uri="{FF2B5EF4-FFF2-40B4-BE49-F238E27FC236}">
                <a16:creationId xmlns:a16="http://schemas.microsoft.com/office/drawing/2014/main" id="{239ECBB6-E85A-91BF-F982-03D74C983E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11933" y="7092692"/>
            <a:ext cx="237490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Leefgebied</a:t>
            </a:r>
          </a:p>
        </p:txBody>
      </p:sp>
      <p:sp>
        <p:nvSpPr>
          <p:cNvPr id="35" name="Tijdelijke aanduiding voor tekst 26">
            <a:extLst>
              <a:ext uri="{FF2B5EF4-FFF2-40B4-BE49-F238E27FC236}">
                <a16:creationId xmlns:a16="http://schemas.microsoft.com/office/drawing/2014/main" id="{E32D27CF-5C45-1FCF-2164-6B7C81B138A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956549" y="7092691"/>
            <a:ext cx="237490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Verbinding</a:t>
            </a:r>
          </a:p>
        </p:txBody>
      </p:sp>
      <p:sp>
        <p:nvSpPr>
          <p:cNvPr id="36" name="Tijdelijke aanduiding voor tekst 26">
            <a:extLst>
              <a:ext uri="{FF2B5EF4-FFF2-40B4-BE49-F238E27FC236}">
                <a16:creationId xmlns:a16="http://schemas.microsoft.com/office/drawing/2014/main" id="{90A98A87-5D1D-0558-F8D5-C76CC2761F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645181" y="7108734"/>
            <a:ext cx="2374900" cy="477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3200" b="1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 dirty="0"/>
              <a:t>Dynamiek</a:t>
            </a:r>
          </a:p>
        </p:txBody>
      </p:sp>
      <p:sp>
        <p:nvSpPr>
          <p:cNvPr id="37" name="Tijdelijke aanduiding voor tekst 30">
            <a:extLst>
              <a:ext uri="{FF2B5EF4-FFF2-40B4-BE49-F238E27FC236}">
                <a16:creationId xmlns:a16="http://schemas.microsoft.com/office/drawing/2014/main" id="{F17B1452-1885-C921-26E3-7CF02FD8C3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957388" y="7834313"/>
            <a:ext cx="3478212" cy="24526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8" name="Tijdelijke aanduiding voor tekst 30">
            <a:extLst>
              <a:ext uri="{FF2B5EF4-FFF2-40B4-BE49-F238E27FC236}">
                <a16:creationId xmlns:a16="http://schemas.microsoft.com/office/drawing/2014/main" id="{88F8A021-7880-5C1E-4858-03CB8FB434B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575648" y="7834312"/>
            <a:ext cx="3478212" cy="24526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9" name="Tijdelijke aanduiding voor tekst 30">
            <a:extLst>
              <a:ext uri="{FF2B5EF4-FFF2-40B4-BE49-F238E27FC236}">
                <a16:creationId xmlns:a16="http://schemas.microsoft.com/office/drawing/2014/main" id="{203B1588-60CD-CBB8-D03A-00377D49DF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284519" y="7834313"/>
            <a:ext cx="3478212" cy="24526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1pPr>
            <a:lvl2pPr marL="4572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2pPr>
            <a:lvl3pPr marL="9144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3pPr>
            <a:lvl4pPr marL="13716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4pPr>
            <a:lvl5pPr marL="1828800" indent="0">
              <a:buNone/>
              <a:defRPr sz="2200">
                <a:solidFill>
                  <a:srgbClr val="1A3B29"/>
                </a:solidFill>
                <a:latin typeface="RijksoverheidSansHeading" panose="020B0503040202060203" pitchFamily="34" charset="77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507458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218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4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073945" y="2265728"/>
            <a:ext cx="8415005" cy="3400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800"/>
              </a:lnSpc>
            </a:pPr>
            <a:r>
              <a:rPr lang="en-US" sz="6500">
                <a:solidFill>
                  <a:srgbClr val="FFFFFF"/>
                </a:solidFill>
                <a:latin typeface="RijksoverheidSansHeadingTT 1"/>
              </a:rPr>
              <a:t>Programmatische Aanpak Grote Wateren</a:t>
            </a:r>
          </a:p>
          <a:p>
            <a:pPr>
              <a:lnSpc>
                <a:spcPts val="5400"/>
              </a:lnSpc>
            </a:pPr>
            <a:r>
              <a:rPr lang="en-US" sz="4500">
                <a:solidFill>
                  <a:srgbClr val="144273"/>
                </a:solidFill>
                <a:latin typeface="RijksoverheidSansHeadingTT 1"/>
              </a:rPr>
              <a:t>Werken aan een levende delta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4500">
              <a:solidFill>
                <a:srgbClr val="144273"/>
              </a:solidFill>
              <a:latin typeface="RijksoverheidSansHeadingTT 1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073945" y="5452793"/>
            <a:ext cx="4580058" cy="598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10"/>
              </a:lnSpc>
            </a:pPr>
            <a:r>
              <a:rPr lang="en-US" sz="2100" spc="42">
                <a:solidFill>
                  <a:srgbClr val="1A3B29"/>
                </a:solidFill>
                <a:latin typeface="RijksoverheidSansHeading"/>
              </a:rPr>
              <a:t>Naam:</a:t>
            </a:r>
          </a:p>
          <a:p>
            <a:pPr>
              <a:lnSpc>
                <a:spcPts val="2310"/>
              </a:lnSpc>
            </a:pPr>
            <a:r>
              <a:rPr lang="en-US" sz="2100" spc="42">
                <a:solidFill>
                  <a:srgbClr val="1A3B29"/>
                </a:solidFill>
                <a:latin typeface="RijksoverheidSansHeading"/>
              </a:rPr>
              <a:t>Datum: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>
                <a:solidFill>
                  <a:srgbClr val="FFFFFF"/>
                </a:solidFill>
                <a:latin typeface="Livvic Italics"/>
              </a:rPr>
              <a:t>www.pagw.nl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 descr="Afbeelding met lucht, buiten, natuur, kust&#10;&#10;Automatisch gegenereerde beschrijving">
            <a:extLst>
              <a:ext uri="{FF2B5EF4-FFF2-40B4-BE49-F238E27FC236}">
                <a16:creationId xmlns:a16="http://schemas.microsoft.com/office/drawing/2014/main" id="{6967C9FA-D8EB-3C44-0A89-4855F03BA06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C1870438-4A3C-91CA-AC50-1600934E7E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59382D05-4E7D-AA24-AC65-8D1D6F457934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2AE9287D-634B-6F6D-570D-215EB5CD6C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6E1D6D4C-6F2D-B08B-C6F2-3829FEE1100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9" name="Group 7">
            <a:extLst>
              <a:ext uri="{FF2B5EF4-FFF2-40B4-BE49-F238E27FC236}">
                <a16:creationId xmlns:a16="http://schemas.microsoft.com/office/drawing/2014/main" id="{BCFEDD9A-89C8-6571-892C-B2F39E4709F8}"/>
              </a:ext>
            </a:extLst>
          </p:cNvPr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1EF4B2CF-8030-F606-B274-A10A6CB4C3A9}"/>
                </a:ext>
              </a:extLst>
            </p:cNvPr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393CA554-A26C-173B-D15F-6AF7ACA5176B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2" name="TextBox 10">
            <a:extLst>
              <a:ext uri="{FF2B5EF4-FFF2-40B4-BE49-F238E27FC236}">
                <a16:creationId xmlns:a16="http://schemas.microsoft.com/office/drawing/2014/main" id="{8531D577-A76F-ABBA-4EAC-6C6D3E7404A9}"/>
              </a:ext>
            </a:extLst>
          </p:cNvPr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>
                <a:solidFill>
                  <a:srgbClr val="FFFFFF"/>
                </a:solidFill>
                <a:latin typeface="Livvic Italics"/>
              </a:rPr>
              <a:t>www.pagw.nl</a:t>
            </a:r>
          </a:p>
        </p:txBody>
      </p:sp>
    </p:spTree>
    <p:extLst>
      <p:ext uri="{BB962C8B-B14F-4D97-AF65-F5344CB8AC3E}">
        <p14:creationId xmlns:p14="http://schemas.microsoft.com/office/powerpoint/2010/main" val="3841247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97320" y="3886834"/>
            <a:ext cx="3388048" cy="4359851"/>
            <a:chOff x="0" y="0"/>
            <a:chExt cx="3133810" cy="40326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367528" y="3886834"/>
            <a:ext cx="3388048" cy="4359851"/>
            <a:chOff x="0" y="0"/>
            <a:chExt cx="3133810" cy="403268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3202632" y="3886834"/>
            <a:ext cx="3388048" cy="4359851"/>
            <a:chOff x="0" y="0"/>
            <a:chExt cx="3133810" cy="4032689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532424" y="3886834"/>
            <a:ext cx="3388048" cy="4359851"/>
            <a:chOff x="0" y="0"/>
            <a:chExt cx="3133810" cy="403268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133810" cy="4032689"/>
            </a:xfrm>
            <a:custGeom>
              <a:avLst/>
              <a:gdLst/>
              <a:ahLst/>
              <a:cxnLst/>
              <a:rect l="l" t="t" r="r" b="b"/>
              <a:pathLst>
                <a:path w="3133810" h="4032689">
                  <a:moveTo>
                    <a:pt x="3009350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009350" y="0"/>
                  </a:lnTo>
                  <a:cubicBezTo>
                    <a:pt x="3077930" y="0"/>
                    <a:pt x="3133810" y="55880"/>
                    <a:pt x="3133810" y="124460"/>
                  </a:cubicBezTo>
                  <a:lnTo>
                    <a:pt x="3133810" y="3908229"/>
                  </a:lnTo>
                  <a:cubicBezTo>
                    <a:pt x="3133810" y="3976809"/>
                    <a:pt x="3077930" y="4032689"/>
                    <a:pt x="3009350" y="4032689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3712371" y="1841691"/>
            <a:ext cx="10863257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RijksoverheidSansHeadingTT 1 Bold"/>
              </a:rPr>
              <a:t>Tussenblad onderwerpen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021039" y="7339197"/>
            <a:ext cx="2715079" cy="592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680"/>
              </a:lnSpc>
              <a:spcBef>
                <a:spcPct val="0"/>
              </a:spcBef>
            </a:pPr>
            <a:r>
              <a:rPr lang="en-US" sz="3600" spc="72">
                <a:solidFill>
                  <a:srgbClr val="FFFFFF"/>
                </a:solidFill>
                <a:latin typeface="RijksoverheidSansHeading"/>
              </a:rPr>
              <a:t>onderwerp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021039" y="4101077"/>
            <a:ext cx="731749" cy="688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5652"/>
              </a:lnSpc>
              <a:spcBef>
                <a:spcPct val="0"/>
              </a:spcBef>
            </a:pPr>
            <a:r>
              <a:rPr lang="en-US" sz="3600" u="none" spc="72">
                <a:solidFill>
                  <a:srgbClr val="FFFFFF"/>
                </a:solidFill>
                <a:latin typeface="RijksoverheidSansHeading"/>
              </a:rPr>
              <a:t>01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691247" y="7339197"/>
            <a:ext cx="2715079" cy="592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680"/>
              </a:lnSpc>
              <a:spcBef>
                <a:spcPct val="0"/>
              </a:spcBef>
            </a:pPr>
            <a:r>
              <a:rPr lang="en-US" sz="3600" spc="72">
                <a:solidFill>
                  <a:srgbClr val="FFFFFF"/>
                </a:solidFill>
                <a:latin typeface="RijksoverheidSansHeading"/>
              </a:rPr>
              <a:t>onderwerp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691247" y="4101077"/>
            <a:ext cx="731749" cy="688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5652"/>
              </a:lnSpc>
              <a:spcBef>
                <a:spcPct val="0"/>
              </a:spcBef>
            </a:pPr>
            <a:r>
              <a:rPr lang="en-US" sz="3600" u="none" spc="72">
                <a:solidFill>
                  <a:srgbClr val="FFFFFF"/>
                </a:solidFill>
                <a:latin typeface="RijksoverheidSansHeading"/>
              </a:rPr>
              <a:t>03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526351" y="7339197"/>
            <a:ext cx="2715079" cy="592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680"/>
              </a:lnSpc>
              <a:spcBef>
                <a:spcPct val="0"/>
              </a:spcBef>
            </a:pPr>
            <a:r>
              <a:rPr lang="en-US" sz="3600" spc="72">
                <a:solidFill>
                  <a:srgbClr val="FFFFFF"/>
                </a:solidFill>
                <a:latin typeface="RijksoverheidSansHeading"/>
              </a:rPr>
              <a:t>onderwerp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634182" y="4101077"/>
            <a:ext cx="731749" cy="688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5652"/>
              </a:lnSpc>
              <a:spcBef>
                <a:spcPct val="0"/>
              </a:spcBef>
            </a:pPr>
            <a:r>
              <a:rPr lang="en-US" sz="3600" u="none" spc="72">
                <a:solidFill>
                  <a:srgbClr val="FFFFFF"/>
                </a:solidFill>
                <a:latin typeface="RijksoverheidSansHeading"/>
              </a:rPr>
              <a:t>04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856143" y="7339197"/>
            <a:ext cx="2715079" cy="592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680"/>
              </a:lnSpc>
              <a:spcBef>
                <a:spcPct val="0"/>
              </a:spcBef>
            </a:pPr>
            <a:r>
              <a:rPr lang="en-US" sz="3600" spc="72">
                <a:solidFill>
                  <a:srgbClr val="FFFFFF"/>
                </a:solidFill>
                <a:latin typeface="RijksoverheidSansHeading"/>
              </a:rPr>
              <a:t>onderwerp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856143" y="4101077"/>
            <a:ext cx="731749" cy="6880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>
              <a:lnSpc>
                <a:spcPts val="5652"/>
              </a:lnSpc>
              <a:spcBef>
                <a:spcPct val="0"/>
              </a:spcBef>
            </a:pPr>
            <a:r>
              <a:rPr lang="en-US" sz="3600" u="none" spc="72">
                <a:solidFill>
                  <a:srgbClr val="FFFFFF"/>
                </a:solidFill>
                <a:latin typeface="RijksoverheidSansHeading"/>
              </a:rPr>
              <a:t>02</a:t>
            </a: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67014C87-698C-EF4F-5E8B-20F251089FC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E03A9B-20F1-4FB4-7280-C6C96C82F83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D9C0BC9-86EC-C100-2F77-876227A7927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0088ECE-8370-3824-1B14-155252E8C63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93FF29F-C736-D0CD-3AB3-78E5019BA37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0352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75310" y="1654456"/>
            <a:ext cx="11400318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RijksoverheidSansHeadingTT 1 Bold"/>
              </a:rPr>
              <a:t>Agenda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3175310" y="3159342"/>
            <a:ext cx="5594049" cy="1239263"/>
            <a:chOff x="0" y="0"/>
            <a:chExt cx="7458732" cy="1652351"/>
          </a:xfrm>
        </p:grpSpPr>
        <p:sp>
          <p:nvSpPr>
            <p:cNvPr id="4" name="TextBox 4"/>
            <p:cNvSpPr txBox="1"/>
            <p:nvPr/>
          </p:nvSpPr>
          <p:spPr>
            <a:xfrm>
              <a:off x="1351989" y="412790"/>
              <a:ext cx="6106743" cy="8362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20"/>
                </a:lnSpc>
              </a:pPr>
              <a:r>
                <a:rPr lang="en-US" sz="4200" spc="84">
                  <a:solidFill>
                    <a:srgbClr val="1A3B29"/>
                  </a:solidFill>
                  <a:latin typeface="RijksoverheidSansHeading"/>
                </a:rPr>
                <a:t>Agenda punt</a:t>
              </a:r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1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3175310" y="4826452"/>
            <a:ext cx="5594049" cy="1239263"/>
            <a:chOff x="0" y="0"/>
            <a:chExt cx="7458732" cy="1652351"/>
          </a:xfrm>
        </p:grpSpPr>
        <p:sp>
          <p:nvSpPr>
            <p:cNvPr id="9" name="TextBox 9"/>
            <p:cNvSpPr txBox="1"/>
            <p:nvPr/>
          </p:nvSpPr>
          <p:spPr>
            <a:xfrm>
              <a:off x="1351989" y="412790"/>
              <a:ext cx="6106743" cy="8362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620"/>
                </a:lnSpc>
                <a:spcBef>
                  <a:spcPct val="0"/>
                </a:spcBef>
              </a:pPr>
              <a:r>
                <a:rPr lang="en-US" sz="4200" spc="84">
                  <a:solidFill>
                    <a:srgbClr val="1A3B29"/>
                  </a:solidFill>
                  <a:latin typeface="RijksoverheidSansHeading"/>
                </a:rPr>
                <a:t>Agenda punt</a:t>
              </a:r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12" name="TextBox 12"/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2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175310" y="6493563"/>
            <a:ext cx="5594049" cy="1239263"/>
            <a:chOff x="0" y="0"/>
            <a:chExt cx="7458732" cy="1652351"/>
          </a:xfrm>
        </p:grpSpPr>
        <p:sp>
          <p:nvSpPr>
            <p:cNvPr id="14" name="TextBox 14"/>
            <p:cNvSpPr txBox="1"/>
            <p:nvPr/>
          </p:nvSpPr>
          <p:spPr>
            <a:xfrm>
              <a:off x="1351989" y="412790"/>
              <a:ext cx="6106743" cy="8362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620"/>
                </a:lnSpc>
                <a:spcBef>
                  <a:spcPct val="0"/>
                </a:spcBef>
              </a:pPr>
              <a:r>
                <a:rPr lang="en-US" sz="4200" spc="84">
                  <a:solidFill>
                    <a:srgbClr val="1A3B29"/>
                  </a:solidFill>
                  <a:latin typeface="RijksoverheidSansHeading"/>
                </a:rPr>
                <a:t>Agenda punt</a:t>
              </a: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17" name="TextBox 17"/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3</a:t>
              </a:r>
            </a:p>
          </p:txBody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19" name="Group 19"/>
          <p:cNvGrpSpPr/>
          <p:nvPr/>
        </p:nvGrpSpPr>
        <p:grpSpPr>
          <a:xfrm>
            <a:off x="3175310" y="8160674"/>
            <a:ext cx="5594049" cy="1239263"/>
            <a:chOff x="0" y="0"/>
            <a:chExt cx="7458732" cy="1652351"/>
          </a:xfrm>
        </p:grpSpPr>
        <p:sp>
          <p:nvSpPr>
            <p:cNvPr id="20" name="TextBox 20"/>
            <p:cNvSpPr txBox="1"/>
            <p:nvPr/>
          </p:nvSpPr>
          <p:spPr>
            <a:xfrm>
              <a:off x="1351989" y="412790"/>
              <a:ext cx="6106743" cy="8362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620"/>
                </a:lnSpc>
                <a:spcBef>
                  <a:spcPct val="0"/>
                </a:spcBef>
              </a:pPr>
              <a:r>
                <a:rPr lang="en-US" sz="4200" spc="84">
                  <a:solidFill>
                    <a:srgbClr val="1A3B29"/>
                  </a:solidFill>
                  <a:latin typeface="RijksoverheidSansHeading"/>
                </a:rPr>
                <a:t>Agenda punt</a:t>
              </a: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23" name="TextBox 23"/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>
                  <a:solidFill>
                    <a:srgbClr val="FFFFFF"/>
                  </a:solidFill>
                  <a:latin typeface="RijksoverheidSansHeadingTT 1"/>
                </a:rPr>
                <a:t>4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0746254" y="3471316"/>
            <a:ext cx="4580058" cy="624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4200" spc="84">
                <a:solidFill>
                  <a:srgbClr val="1A3B29"/>
                </a:solidFill>
                <a:latin typeface="RijksoverheidSansHeading"/>
              </a:rPr>
              <a:t>Agenda punt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9732262" y="3159342"/>
            <a:ext cx="1239263" cy="1239263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9732262" y="3019704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5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746254" y="5138426"/>
            <a:ext cx="4580058" cy="624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4200" spc="84">
                <a:solidFill>
                  <a:srgbClr val="1A3B29"/>
                </a:solidFill>
                <a:latin typeface="RijksoverheidSansHeading"/>
              </a:rPr>
              <a:t>Agenda punt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9732262" y="4826452"/>
            <a:ext cx="1239263" cy="1239263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9732262" y="4686814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6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746254" y="6805537"/>
            <a:ext cx="4580058" cy="624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4200" spc="84">
                <a:solidFill>
                  <a:srgbClr val="1A3B29"/>
                </a:solidFill>
                <a:latin typeface="RijksoverheidSansHeading"/>
              </a:rPr>
              <a:t>Agenda punt</a:t>
            </a:r>
          </a:p>
        </p:txBody>
      </p:sp>
      <p:grpSp>
        <p:nvGrpSpPr>
          <p:cNvPr id="33" name="Group 33"/>
          <p:cNvGrpSpPr/>
          <p:nvPr/>
        </p:nvGrpSpPr>
        <p:grpSpPr>
          <a:xfrm>
            <a:off x="9732262" y="6493563"/>
            <a:ext cx="1239263" cy="1239263"/>
            <a:chOff x="0" y="0"/>
            <a:chExt cx="6350000" cy="6350000"/>
          </a:xfrm>
        </p:grpSpPr>
        <p:sp>
          <p:nvSpPr>
            <p:cNvPr id="34" name="Freeform 3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5" name="TextBox 35"/>
          <p:cNvSpPr txBox="1"/>
          <p:nvPr/>
        </p:nvSpPr>
        <p:spPr>
          <a:xfrm>
            <a:off x="9732262" y="6353925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7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0746254" y="8472648"/>
            <a:ext cx="4580058" cy="624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4200" spc="84">
                <a:solidFill>
                  <a:srgbClr val="1A3B29"/>
                </a:solidFill>
                <a:latin typeface="RijksoverheidSansHeading"/>
              </a:rPr>
              <a:t>Agenda punt</a:t>
            </a:r>
          </a:p>
        </p:txBody>
      </p:sp>
      <p:grpSp>
        <p:nvGrpSpPr>
          <p:cNvPr id="37" name="Group 37"/>
          <p:cNvGrpSpPr/>
          <p:nvPr/>
        </p:nvGrpSpPr>
        <p:grpSpPr>
          <a:xfrm>
            <a:off x="9732262" y="8160674"/>
            <a:ext cx="1239263" cy="1239263"/>
            <a:chOff x="0" y="0"/>
            <a:chExt cx="6350000" cy="6350000"/>
          </a:xfrm>
        </p:grpSpPr>
        <p:sp>
          <p:nvSpPr>
            <p:cNvPr id="38" name="Freeform 3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9" name="TextBox 39"/>
          <p:cNvSpPr txBox="1"/>
          <p:nvPr/>
        </p:nvSpPr>
        <p:spPr>
          <a:xfrm>
            <a:off x="9732262" y="8021036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8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0E9779A0-DFF1-3322-7193-DF19662CB9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0F34717-65C3-7ADC-36D1-B81D615A8B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A85EB33-AF79-3CD0-FAF9-5747FD7999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551444B-4E92-FB7A-8A6C-AA8A6B3E3D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D96C711A-3474-3E30-89CB-6C4B018A72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BAE8F02C-534D-2248-4055-85AA721EA9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73305E9B-5011-14B1-A83D-C54BA15EC7B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32BA8F30-CDAF-4D3D-736A-50ACA2BBD1E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6027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75310" y="1654456"/>
            <a:ext cx="10863257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E17000"/>
                </a:solidFill>
                <a:latin typeface="RijksoverheidSansHeadingTT 1 Bold"/>
              </a:rPr>
              <a:t>Agenda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3175310" y="3159342"/>
            <a:ext cx="5594049" cy="1239263"/>
            <a:chOff x="0" y="0"/>
            <a:chExt cx="7458732" cy="1652351"/>
          </a:xfrm>
        </p:grpSpPr>
        <p:sp>
          <p:nvSpPr>
            <p:cNvPr id="5" name="TextBox 5"/>
            <p:cNvSpPr txBox="1"/>
            <p:nvPr/>
          </p:nvSpPr>
          <p:spPr>
            <a:xfrm>
              <a:off x="1351989" y="412790"/>
              <a:ext cx="6106743" cy="8362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20"/>
                </a:lnSpc>
              </a:pPr>
              <a:r>
                <a:rPr lang="en-US" sz="4200" spc="84">
                  <a:solidFill>
                    <a:srgbClr val="1A3B29"/>
                  </a:solidFill>
                  <a:latin typeface="RijksoverheidSansHeading"/>
                </a:rPr>
                <a:t>Agenda punt</a:t>
              </a:r>
            </a:p>
          </p:txBody>
        </p:sp>
        <p:grpSp>
          <p:nvGrpSpPr>
            <p:cNvPr id="6" name="Group 6"/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8" name="TextBox 8"/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1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3175310" y="4826452"/>
            <a:ext cx="5594049" cy="1239263"/>
            <a:chOff x="0" y="0"/>
            <a:chExt cx="7458732" cy="1652351"/>
          </a:xfrm>
        </p:grpSpPr>
        <p:sp>
          <p:nvSpPr>
            <p:cNvPr id="10" name="TextBox 10"/>
            <p:cNvSpPr txBox="1"/>
            <p:nvPr/>
          </p:nvSpPr>
          <p:spPr>
            <a:xfrm>
              <a:off x="1351989" y="412790"/>
              <a:ext cx="6106743" cy="8362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620"/>
                </a:lnSpc>
                <a:spcBef>
                  <a:spcPct val="0"/>
                </a:spcBef>
              </a:pPr>
              <a:r>
                <a:rPr lang="en-US" sz="4200" spc="84">
                  <a:solidFill>
                    <a:srgbClr val="1A3B29"/>
                  </a:solidFill>
                  <a:latin typeface="RijksoverheidSansHeading"/>
                </a:rPr>
                <a:t>Agenda punt</a:t>
              </a:r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2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175310" y="6493563"/>
            <a:ext cx="5594049" cy="1239263"/>
            <a:chOff x="0" y="0"/>
            <a:chExt cx="7458732" cy="1652351"/>
          </a:xfrm>
        </p:grpSpPr>
        <p:sp>
          <p:nvSpPr>
            <p:cNvPr id="15" name="TextBox 15"/>
            <p:cNvSpPr txBox="1"/>
            <p:nvPr/>
          </p:nvSpPr>
          <p:spPr>
            <a:xfrm>
              <a:off x="1351989" y="412790"/>
              <a:ext cx="6106743" cy="8362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620"/>
                </a:lnSpc>
                <a:spcBef>
                  <a:spcPct val="0"/>
                </a:spcBef>
              </a:pPr>
              <a:r>
                <a:rPr lang="en-US" sz="4200" spc="84">
                  <a:solidFill>
                    <a:srgbClr val="1A3B29"/>
                  </a:solidFill>
                  <a:latin typeface="RijksoverheidSansHeading"/>
                </a:rPr>
                <a:t>Agenda punt</a:t>
              </a:r>
            </a:p>
          </p:txBody>
        </p:sp>
        <p:grpSp>
          <p:nvGrpSpPr>
            <p:cNvPr id="16" name="Group 16"/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18" name="TextBox 18"/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 u="none">
                  <a:solidFill>
                    <a:srgbClr val="FFFFFF"/>
                  </a:solidFill>
                  <a:latin typeface="RijksoverheidSansHeadingTT 1"/>
                </a:rPr>
                <a:t>3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3175310" y="8160674"/>
            <a:ext cx="5594049" cy="1239263"/>
            <a:chOff x="0" y="0"/>
            <a:chExt cx="7458732" cy="1652351"/>
          </a:xfrm>
        </p:grpSpPr>
        <p:sp>
          <p:nvSpPr>
            <p:cNvPr id="20" name="TextBox 20"/>
            <p:cNvSpPr txBox="1"/>
            <p:nvPr/>
          </p:nvSpPr>
          <p:spPr>
            <a:xfrm>
              <a:off x="1351989" y="412790"/>
              <a:ext cx="6106743" cy="8362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620"/>
                </a:lnSpc>
                <a:spcBef>
                  <a:spcPct val="0"/>
                </a:spcBef>
              </a:pPr>
              <a:r>
                <a:rPr lang="en-US" sz="4200" spc="84">
                  <a:solidFill>
                    <a:srgbClr val="1A3B29"/>
                  </a:solidFill>
                  <a:latin typeface="RijksoverheidSansHeading"/>
                </a:rPr>
                <a:t>Agenda punt</a:t>
              </a:r>
            </a:p>
          </p:txBody>
        </p:sp>
        <p:grpSp>
          <p:nvGrpSpPr>
            <p:cNvPr id="21" name="Group 21"/>
            <p:cNvGrpSpPr/>
            <p:nvPr/>
          </p:nvGrpSpPr>
          <p:grpSpPr>
            <a:xfrm>
              <a:off x="0" y="0"/>
              <a:ext cx="1652351" cy="1652351"/>
              <a:chOff x="0" y="0"/>
              <a:chExt cx="6350000" cy="635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  <p:sp>
          <p:nvSpPr>
            <p:cNvPr id="23" name="TextBox 23"/>
            <p:cNvSpPr txBox="1"/>
            <p:nvPr/>
          </p:nvSpPr>
          <p:spPr>
            <a:xfrm>
              <a:off x="0" y="-94109"/>
              <a:ext cx="1652351" cy="15643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indent="0" algn="ctr">
                <a:lnSpc>
                  <a:spcPts val="10047"/>
                </a:lnSpc>
                <a:spcBef>
                  <a:spcPct val="0"/>
                </a:spcBef>
              </a:pPr>
              <a:r>
                <a:rPr lang="en-US" sz="6399">
                  <a:solidFill>
                    <a:srgbClr val="FFFFFF"/>
                  </a:solidFill>
                  <a:latin typeface="RijksoverheidSansHeadingTT 1"/>
                </a:rPr>
                <a:t>4</a:t>
              </a: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10746254" y="3471316"/>
            <a:ext cx="4580058" cy="624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4200" spc="84">
                <a:solidFill>
                  <a:srgbClr val="1A3B29"/>
                </a:solidFill>
                <a:latin typeface="RijksoverheidSansHeading"/>
              </a:rPr>
              <a:t>Agenda punt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9732262" y="3159342"/>
            <a:ext cx="1239263" cy="1239263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9732262" y="3019704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5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0746254" y="5138426"/>
            <a:ext cx="4580058" cy="624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4200" spc="84">
                <a:solidFill>
                  <a:srgbClr val="1A3B29"/>
                </a:solidFill>
                <a:latin typeface="RijksoverheidSansHeading"/>
              </a:rPr>
              <a:t>Agenda punt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9732262" y="4826452"/>
            <a:ext cx="1239263" cy="1239263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9732262" y="4686814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6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746254" y="6805537"/>
            <a:ext cx="4580058" cy="624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4200" spc="84">
                <a:solidFill>
                  <a:srgbClr val="1A3B29"/>
                </a:solidFill>
                <a:latin typeface="RijksoverheidSansHeading"/>
              </a:rPr>
              <a:t>Agenda punt</a:t>
            </a:r>
          </a:p>
        </p:txBody>
      </p:sp>
      <p:grpSp>
        <p:nvGrpSpPr>
          <p:cNvPr id="33" name="Group 33"/>
          <p:cNvGrpSpPr/>
          <p:nvPr/>
        </p:nvGrpSpPr>
        <p:grpSpPr>
          <a:xfrm>
            <a:off x="9732262" y="6493563"/>
            <a:ext cx="1239263" cy="1239263"/>
            <a:chOff x="0" y="0"/>
            <a:chExt cx="6350000" cy="6350000"/>
          </a:xfrm>
        </p:grpSpPr>
        <p:sp>
          <p:nvSpPr>
            <p:cNvPr id="34" name="Freeform 3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5" name="TextBox 35"/>
          <p:cNvSpPr txBox="1"/>
          <p:nvPr/>
        </p:nvSpPr>
        <p:spPr>
          <a:xfrm>
            <a:off x="9732262" y="6353925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7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0746254" y="8472648"/>
            <a:ext cx="4580058" cy="624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20"/>
              </a:lnSpc>
              <a:spcBef>
                <a:spcPct val="0"/>
              </a:spcBef>
            </a:pPr>
            <a:r>
              <a:rPr lang="en-US" sz="4200" spc="84">
                <a:solidFill>
                  <a:srgbClr val="1A3B29"/>
                </a:solidFill>
                <a:latin typeface="RijksoverheidSansHeading"/>
              </a:rPr>
              <a:t>Agenda punt</a:t>
            </a:r>
          </a:p>
        </p:txBody>
      </p:sp>
      <p:grpSp>
        <p:nvGrpSpPr>
          <p:cNvPr id="37" name="Group 37"/>
          <p:cNvGrpSpPr/>
          <p:nvPr/>
        </p:nvGrpSpPr>
        <p:grpSpPr>
          <a:xfrm>
            <a:off x="9732262" y="8160674"/>
            <a:ext cx="1239263" cy="1239263"/>
            <a:chOff x="0" y="0"/>
            <a:chExt cx="6350000" cy="6350000"/>
          </a:xfrm>
        </p:grpSpPr>
        <p:sp>
          <p:nvSpPr>
            <p:cNvPr id="38" name="Freeform 3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39" name="TextBox 39"/>
          <p:cNvSpPr txBox="1"/>
          <p:nvPr/>
        </p:nvSpPr>
        <p:spPr>
          <a:xfrm>
            <a:off x="9732262" y="8021036"/>
            <a:ext cx="1239263" cy="1242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ctr">
              <a:lnSpc>
                <a:spcPts val="10047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"/>
              </a:rPr>
              <a:t>8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3C349545-0385-4DA7-E19D-1DC860D4CA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693ED71-048A-9580-EF6C-3A16E37286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6F11153-6B91-1402-1792-8564D938E4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06B9D76-4E19-878F-244C-F1538729BA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B30BE96F-F05D-9886-EE82-67DBCC77C5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E50FEEDA-6D77-4EAB-BACE-64DFF4ABFB6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4ABDDC1-F3E8-5596-3577-BB9C5124A25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E01816D2-1B39-4F52-55BC-587B83EBC25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942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869017" y="3370859"/>
            <a:ext cx="3354902" cy="3354888"/>
            <a:chOff x="0" y="0"/>
            <a:chExt cx="6350000" cy="63499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7466549" y="3370859"/>
            <a:ext cx="3354902" cy="3354888"/>
            <a:chOff x="0" y="0"/>
            <a:chExt cx="6350000" cy="63499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3064081" y="3370859"/>
            <a:ext cx="3354902" cy="3354888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28700" y="1799234"/>
            <a:ext cx="16230600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RijksoverheidSansHeadingTT 1 Bold"/>
              </a:rPr>
              <a:t>Heading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49656" y="7116191"/>
            <a:ext cx="4393625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Leefgebied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49656" y="7834630"/>
            <a:ext cx="4393625" cy="746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Briefly elaborate on what</a:t>
            </a:r>
          </a:p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you want to discuss.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947188" y="7116191"/>
            <a:ext cx="4393625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Verbinding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947188" y="7834630"/>
            <a:ext cx="4393625" cy="746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Briefly elaborate on what</a:t>
            </a:r>
          </a:p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you want to discuss.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544720" y="7116191"/>
            <a:ext cx="4393625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Dynamiek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544720" y="7834630"/>
            <a:ext cx="4393625" cy="746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Briefly elaborate on what</a:t>
            </a:r>
          </a:p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you want to discuss.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6E3B6632-00CC-EC8A-97D2-13EDE2F5C14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0040576-88A5-4EA9-B9F6-64353570B2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4060F34-5221-D344-AD03-BCD82F8641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DBB9598-F43D-F1BC-50C9-734EBDB703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9D27A3A1-7984-4A39-A4B4-889FA39940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512B5D74-10E4-839C-A64F-26004A09F1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0C74CC9-A3AC-9C1E-59CC-5DA3E47CE3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5593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869017" y="3370859"/>
            <a:ext cx="3354902" cy="3354888"/>
            <a:chOff x="0" y="0"/>
            <a:chExt cx="6350000" cy="63499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7466549" y="3370859"/>
            <a:ext cx="3354902" cy="3354888"/>
            <a:chOff x="0" y="0"/>
            <a:chExt cx="6350000" cy="63499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3064081" y="3370859"/>
            <a:ext cx="3354902" cy="3354888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t="-222" b="-222"/>
              </a:stretch>
            </a:blip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28700" y="1799234"/>
            <a:ext cx="16230600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E17000"/>
                </a:solidFill>
                <a:latin typeface="RijksoverheidSansHeadingTT 1 Bold"/>
              </a:rPr>
              <a:t>Heading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49656" y="7116191"/>
            <a:ext cx="4393625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Leefgebied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49656" y="7834630"/>
            <a:ext cx="4393625" cy="746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Briefly elaborate on what</a:t>
            </a:r>
          </a:p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you want to discuss.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947188" y="7116191"/>
            <a:ext cx="4393625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Verbinding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947188" y="7834630"/>
            <a:ext cx="4393625" cy="746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Briefly elaborate on what</a:t>
            </a:r>
          </a:p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you want to discuss.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544720" y="7116191"/>
            <a:ext cx="4393625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Dynamiek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544720" y="7834630"/>
            <a:ext cx="4393625" cy="746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Briefly elaborate on what</a:t>
            </a:r>
          </a:p>
          <a:p>
            <a:pPr marL="0" lvl="0" indent="0" algn="ctr">
              <a:lnSpc>
                <a:spcPts val="2940"/>
              </a:lnSpc>
              <a:spcBef>
                <a:spcPct val="0"/>
              </a:spcBef>
            </a:pPr>
            <a:r>
              <a:rPr lang="en-US" sz="2100" u="none" spc="42">
                <a:solidFill>
                  <a:srgbClr val="1A3B29"/>
                </a:solidFill>
                <a:latin typeface="RijksoverheidSansHeading"/>
              </a:rPr>
              <a:t>you want to discuss.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B01D3A-0FCD-9CE9-B03A-E7A697F5F5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59C19AF-1D5B-B76B-4D71-B8F1133FAD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27D6744-A3F1-9AB9-BEB7-26228DFEBC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2ED042A-3066-2999-04FF-571F965E96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49963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3A35B259-5CA4-FA14-2089-DC05FFF8D9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C6E9FBA-1905-89A1-8DD8-42390B6765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B4D77BC-7D4B-E64F-AD7A-670B8A2873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445D00F-E23F-9A38-3489-5A2E7EAA6E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2F4050A1-608A-B1F6-1144-AB69C69B9B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F48A926F-6E3E-2C7D-FEAA-C10642FCF8B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AEFB524E-7047-A988-0F53-6E1722E669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77445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57011" y="4065019"/>
            <a:ext cx="1832163" cy="184030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98733" y="1691565"/>
            <a:ext cx="1748718" cy="175649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77872" y="6522288"/>
            <a:ext cx="1790441" cy="179839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33544" y="1683620"/>
            <a:ext cx="5489017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RijksoverheidSansHeadingTT 1 Bold"/>
              </a:rPr>
              <a:t> Onderwerp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459422" y="1871580"/>
            <a:ext cx="7354741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Leefgebied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459422" y="2651766"/>
            <a:ext cx="8352502" cy="796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50"/>
              </a:lnSpc>
              <a:spcBef>
                <a:spcPct val="0"/>
              </a:spcBef>
            </a:pPr>
            <a:r>
              <a:rPr lang="en-US" sz="2100" spc="42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vitae, rhoncus commodo, nulla.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459422" y="4326687"/>
            <a:ext cx="7354741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Verbinding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459422" y="5106873"/>
            <a:ext cx="8352502" cy="796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50"/>
              </a:lnSpc>
              <a:spcBef>
                <a:spcPct val="0"/>
              </a:spcBef>
            </a:pPr>
            <a:r>
              <a:rPr lang="en-US" sz="2100" spc="42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vitae, rhoncus commodo, nulla.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459422" y="6781794"/>
            <a:ext cx="7354741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Dynamiek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459422" y="7561980"/>
            <a:ext cx="8352502" cy="796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50"/>
              </a:lnSpc>
              <a:spcBef>
                <a:spcPct val="0"/>
              </a:spcBef>
            </a:pPr>
            <a:r>
              <a:rPr lang="en-US" sz="2100" spc="42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vitae, rhoncus commodo, nulla.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AE3F8B23-D922-3C00-B58A-74877BE34B4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964FAB6-395A-6AFD-83B2-53D3F66A2E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A30C24D-4C49-D248-1EF9-E299094332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D4DF99D-B696-5CBC-CDB1-FD2D29B40D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AF840C77-1F0B-A2C1-E3B3-C70C18A1F4F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B32EF050-C5CB-8E77-E055-22A37CCA319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614DC86D-9219-8E0E-44E5-942B3EF3A8F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19650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57011" y="4065019"/>
            <a:ext cx="1832163" cy="184030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98733" y="1691565"/>
            <a:ext cx="1748718" cy="175649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77872" y="6522288"/>
            <a:ext cx="1790441" cy="179839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33544" y="1683620"/>
            <a:ext cx="5489017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E17000"/>
                </a:solidFill>
                <a:latin typeface="RijksoverheidSansHeadingTT 1 Bold"/>
              </a:rPr>
              <a:t> Onderwerp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459422" y="1871580"/>
            <a:ext cx="7354741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Leefgebied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459422" y="2651766"/>
            <a:ext cx="8352502" cy="796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50"/>
              </a:lnSpc>
              <a:spcBef>
                <a:spcPct val="0"/>
              </a:spcBef>
            </a:pPr>
            <a:r>
              <a:rPr lang="en-US" sz="2100" spc="42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vitae, rhoncus commodo, nulla.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459422" y="4326687"/>
            <a:ext cx="7354741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Verbinding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459422" y="5106873"/>
            <a:ext cx="8352502" cy="796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50"/>
              </a:lnSpc>
              <a:spcBef>
                <a:spcPct val="0"/>
              </a:spcBef>
            </a:pPr>
            <a:r>
              <a:rPr lang="en-US" sz="2100" spc="42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vitae, rhoncus commodo, nulla.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459422" y="6781794"/>
            <a:ext cx="7354741" cy="478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Dynamiek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459422" y="7561980"/>
            <a:ext cx="8352502" cy="796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150"/>
              </a:lnSpc>
              <a:spcBef>
                <a:spcPct val="0"/>
              </a:spcBef>
            </a:pPr>
            <a:r>
              <a:rPr lang="en-US" sz="2100" spc="42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vitae, rhoncus commodo, nulla. 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-9525" y="9258300"/>
            <a:ext cx="4099489" cy="598022"/>
            <a:chOff x="0" y="0"/>
            <a:chExt cx="1469164" cy="21431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 dirty="0" err="1">
                <a:solidFill>
                  <a:srgbClr val="FFFFFF"/>
                </a:solidFill>
                <a:latin typeface="Livvic Italics"/>
              </a:rPr>
              <a:t>www.pagw.nl</a:t>
            </a:r>
            <a:endParaRPr lang="en-US" sz="1633" spc="122" dirty="0">
              <a:solidFill>
                <a:srgbClr val="FFFFFF"/>
              </a:solidFill>
              <a:latin typeface="Livvic Itali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85FDBC92-6233-DED3-91D6-4BFD6E5C82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434DF9B-4ED4-38A7-4C5F-1616BC54BF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1F2969B-4F00-5C3E-D081-A297D5B34B4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DE3802A-9AE6-76FA-C0BE-414F37CD0F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3DD1B6A0-3B7E-6913-C057-1DB401E2A22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1E455D25-BFE5-2699-B495-CAD1719C193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70D7E0BF-15E0-9C2D-D53B-C2A4F2B890C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32552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1870270"/>
            <a:ext cx="7259166" cy="6546460"/>
            <a:chOff x="0" y="0"/>
            <a:chExt cx="9678889" cy="8728613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678889" cy="8728613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1884834" y="1870270"/>
            <a:ext cx="6386353" cy="6546460"/>
            <a:chOff x="0" y="0"/>
            <a:chExt cx="5907123" cy="605521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907123" cy="6055216"/>
            </a:xfrm>
            <a:custGeom>
              <a:avLst/>
              <a:gdLst/>
              <a:ahLst/>
              <a:cxnLst/>
              <a:rect l="l" t="t" r="r" b="b"/>
              <a:pathLst>
                <a:path w="5907123" h="6055216">
                  <a:moveTo>
                    <a:pt x="5782663" y="6055216"/>
                  </a:moveTo>
                  <a:lnTo>
                    <a:pt x="124460" y="6055216"/>
                  </a:lnTo>
                  <a:cubicBezTo>
                    <a:pt x="55880" y="6055216"/>
                    <a:pt x="0" y="5999335"/>
                    <a:pt x="0" y="593075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782663" y="0"/>
                  </a:lnTo>
                  <a:cubicBezTo>
                    <a:pt x="5851243" y="0"/>
                    <a:pt x="5907123" y="55880"/>
                    <a:pt x="5907123" y="124460"/>
                  </a:cubicBezTo>
                  <a:lnTo>
                    <a:pt x="5907123" y="5930756"/>
                  </a:lnTo>
                  <a:cubicBezTo>
                    <a:pt x="5907123" y="5999336"/>
                    <a:pt x="5851243" y="6055216"/>
                    <a:pt x="5782663" y="605521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2798952" y="4186898"/>
            <a:ext cx="4558115" cy="1205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20"/>
              </a:lnSpc>
            </a:pPr>
            <a:r>
              <a:rPr lang="en-US" sz="4200">
                <a:solidFill>
                  <a:srgbClr val="1A3B29"/>
                </a:solidFill>
                <a:latin typeface="RijksoverheidSansHeadingTT 1"/>
              </a:rPr>
              <a:t>ruimte voor een</a:t>
            </a:r>
          </a:p>
          <a:p>
            <a:pPr marL="0" lvl="0" indent="0" algn="l">
              <a:lnSpc>
                <a:spcPts val="4620"/>
              </a:lnSpc>
              <a:spcBef>
                <a:spcPct val="0"/>
              </a:spcBef>
            </a:pPr>
            <a:r>
              <a:rPr lang="en-US" sz="4200">
                <a:solidFill>
                  <a:srgbClr val="1A3B29"/>
                </a:solidFill>
                <a:latin typeface="RijksoverheidSansHeadingTT 1"/>
              </a:rPr>
              <a:t>mooie quote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98952" y="6518461"/>
            <a:ext cx="4558115" cy="375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940"/>
              </a:lnSpc>
              <a:spcBef>
                <a:spcPct val="0"/>
              </a:spcBef>
            </a:pPr>
            <a:r>
              <a:rPr lang="en-US" sz="2100" spc="42">
                <a:solidFill>
                  <a:srgbClr val="1A3B29"/>
                </a:solidFill>
                <a:latin typeface="RijksoverheidSansHeading"/>
              </a:rPr>
              <a:t>Hier noem je de auteur of persoon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798952" y="3018207"/>
            <a:ext cx="831315" cy="57430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3FECF5C2-33DB-5CCA-D049-BB36D3FA986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87D027F-086C-A526-2BC1-E2B202CDC2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CFB1D20D-EEF0-6702-57F6-6C4F5670625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6785095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028700" y="1028700"/>
            <a:ext cx="7713258" cy="8229600"/>
            <a:chOff x="0" y="0"/>
            <a:chExt cx="10284344" cy="109728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0284344" cy="10972800"/>
            </a:xfrm>
            <a:prstGeom prst="rect">
              <a:avLst/>
            </a:prstGeom>
          </p:spPr>
        </p:pic>
      </p:grpSp>
      <p:sp>
        <p:nvSpPr>
          <p:cNvPr id="5" name="TextBox 5"/>
          <p:cNvSpPr txBox="1"/>
          <p:nvPr/>
        </p:nvSpPr>
        <p:spPr>
          <a:xfrm>
            <a:off x="10126676" y="1887131"/>
            <a:ext cx="7548282" cy="296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679"/>
              </a:lnSpc>
            </a:pPr>
            <a:r>
              <a:rPr lang="en-US" sz="6399">
                <a:solidFill>
                  <a:srgbClr val="FFFFFF"/>
                </a:solidFill>
                <a:latin typeface="RijksoverheidSansHeadingTT 1 Bold"/>
              </a:rPr>
              <a:t>Ruimte </a:t>
            </a:r>
          </a:p>
          <a:p>
            <a:pPr>
              <a:lnSpc>
                <a:spcPts val="7679"/>
              </a:lnSpc>
            </a:pPr>
            <a:r>
              <a:rPr lang="en-US" sz="6399">
                <a:solidFill>
                  <a:srgbClr val="FFFFFF"/>
                </a:solidFill>
                <a:latin typeface="RijksoverheidSansHeadingTT 1 Bold"/>
              </a:rPr>
              <a:t>voor een </a:t>
            </a:r>
          </a:p>
          <a:p>
            <a:pPr marL="0" lvl="0" indent="0" algn="l">
              <a:lnSpc>
                <a:spcPts val="7679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 Bold"/>
              </a:rPr>
              <a:t>mooie quote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126676" y="4845685"/>
            <a:ext cx="6973698" cy="50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919"/>
              </a:lnSpc>
              <a:spcBef>
                <a:spcPct val="0"/>
              </a:spcBef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Hier noem je de auteur of persoon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9295361" y="1360447"/>
            <a:ext cx="831315" cy="574309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90625" y="5133975"/>
            <a:ext cx="16068675" cy="0"/>
          </a:xfrm>
          <a:prstGeom prst="line">
            <a:avLst/>
          </a:prstGeom>
          <a:ln w="19050" cap="rnd">
            <a:solidFill>
              <a:srgbClr val="144273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3"/>
          <p:cNvGrpSpPr/>
          <p:nvPr/>
        </p:nvGrpSpPr>
        <p:grpSpPr>
          <a:xfrm>
            <a:off x="1028700" y="4981575"/>
            <a:ext cx="323850" cy="323850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5317258" y="4972050"/>
            <a:ext cx="323850" cy="323850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9605817" y="4972050"/>
            <a:ext cx="323850" cy="323850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3894375" y="4972050"/>
            <a:ext cx="323850" cy="323850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44273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1028700" y="2321547"/>
            <a:ext cx="16230600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FFFFFF"/>
                </a:solidFill>
                <a:latin typeface="RijksoverheidSansHeadingTT 1 Bold"/>
              </a:rPr>
              <a:t>Tijdlijn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5943600"/>
            <a:ext cx="3364925" cy="13931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39"/>
              </a:lnSpc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Evenement </a:t>
            </a:r>
          </a:p>
          <a:p>
            <a:pPr>
              <a:lnSpc>
                <a:spcPts val="3639"/>
              </a:lnSpc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of mijlpaal</a:t>
            </a:r>
          </a:p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endParaRPr lang="en-US" sz="2799">
              <a:solidFill>
                <a:srgbClr val="1A3B29"/>
              </a:solidFill>
              <a:latin typeface="RijksoverheidSansHeadingTT 1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8700" y="7174484"/>
            <a:ext cx="3364925" cy="7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03"/>
              </a:lnSpc>
            </a:pPr>
            <a:r>
              <a:rPr lang="en-US" sz="2073" spc="41">
                <a:solidFill>
                  <a:srgbClr val="1A3B29"/>
                </a:solidFill>
                <a:latin typeface="RijksoverheidSansHeading"/>
              </a:rPr>
              <a:t>Leg kort uit wat je wilt bespreken.</a:t>
            </a:r>
          </a:p>
          <a:p>
            <a:pPr marL="0" lvl="0" indent="0" algn="l">
              <a:lnSpc>
                <a:spcPts val="2903"/>
              </a:lnSpc>
              <a:spcBef>
                <a:spcPct val="0"/>
              </a:spcBef>
            </a:pPr>
            <a:endParaRPr lang="en-US" sz="2073" spc="41">
              <a:solidFill>
                <a:srgbClr val="1A3B29"/>
              </a:solidFill>
              <a:latin typeface="RijksoverheidSansHeading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317258" y="5943600"/>
            <a:ext cx="3364925" cy="935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39"/>
              </a:lnSpc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Evenement </a:t>
            </a:r>
          </a:p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of mijlpaal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317258" y="7174484"/>
            <a:ext cx="3364925" cy="7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03"/>
              </a:lnSpc>
            </a:pPr>
            <a:r>
              <a:rPr lang="en-US" sz="2073" spc="41">
                <a:solidFill>
                  <a:srgbClr val="1A3B29"/>
                </a:solidFill>
                <a:latin typeface="RijksoverheidSansHeading"/>
              </a:rPr>
              <a:t>Leg kort uit wat je wilt bespreken.</a:t>
            </a:r>
          </a:p>
          <a:p>
            <a:pPr marL="0" lvl="0" indent="0" algn="l">
              <a:lnSpc>
                <a:spcPts val="2903"/>
              </a:lnSpc>
              <a:spcBef>
                <a:spcPct val="0"/>
              </a:spcBef>
            </a:pPr>
            <a:endParaRPr lang="en-US" sz="2073" spc="41">
              <a:solidFill>
                <a:srgbClr val="1A3B29"/>
              </a:solidFill>
              <a:latin typeface="RijksoverheidSansHeading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605817" y="5943600"/>
            <a:ext cx="3364925" cy="935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39"/>
              </a:lnSpc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Evenement </a:t>
            </a:r>
          </a:p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of mijlpaal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605817" y="7174484"/>
            <a:ext cx="3364925" cy="7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03"/>
              </a:lnSpc>
            </a:pPr>
            <a:r>
              <a:rPr lang="en-US" sz="2073" spc="41">
                <a:solidFill>
                  <a:srgbClr val="1A3B29"/>
                </a:solidFill>
                <a:latin typeface="RijksoverheidSansHeading"/>
              </a:rPr>
              <a:t>Leg kort uit wat je wilt bespreken.</a:t>
            </a:r>
          </a:p>
          <a:p>
            <a:pPr marL="0" lvl="0" indent="0" algn="l">
              <a:lnSpc>
                <a:spcPts val="2903"/>
              </a:lnSpc>
              <a:spcBef>
                <a:spcPct val="0"/>
              </a:spcBef>
            </a:pPr>
            <a:endParaRPr lang="en-US" sz="2073" spc="41">
              <a:solidFill>
                <a:srgbClr val="1A3B29"/>
              </a:solidFill>
              <a:latin typeface="RijksoverheidSansHeading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3894375" y="5943600"/>
            <a:ext cx="3364925" cy="935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639"/>
              </a:lnSpc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Evenement </a:t>
            </a:r>
          </a:p>
          <a:p>
            <a:pPr marL="0" lvl="0" indent="0" algn="l">
              <a:lnSpc>
                <a:spcPts val="3639"/>
              </a:lnSpc>
              <a:spcBef>
                <a:spcPct val="0"/>
              </a:spcBef>
            </a:pPr>
            <a:r>
              <a:rPr lang="en-US" sz="2799">
                <a:solidFill>
                  <a:srgbClr val="1A3B29"/>
                </a:solidFill>
                <a:latin typeface="RijksoverheidSansHeadingTT 1"/>
              </a:rPr>
              <a:t>of mijlpaal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3894375" y="7174484"/>
            <a:ext cx="3364925" cy="7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03"/>
              </a:lnSpc>
            </a:pPr>
            <a:r>
              <a:rPr lang="en-US" sz="2073" spc="41">
                <a:solidFill>
                  <a:srgbClr val="1A3B29"/>
                </a:solidFill>
                <a:latin typeface="RijksoverheidSansHeading"/>
              </a:rPr>
              <a:t>Leg kort uit wat je wilt bespreken.</a:t>
            </a:r>
          </a:p>
          <a:p>
            <a:pPr marL="0" lvl="0" indent="0" algn="l">
              <a:lnSpc>
                <a:spcPts val="2903"/>
              </a:lnSpc>
              <a:spcBef>
                <a:spcPct val="0"/>
              </a:spcBef>
            </a:pPr>
            <a:endParaRPr lang="en-US" sz="2073" spc="41">
              <a:solidFill>
                <a:srgbClr val="1A3B29"/>
              </a:solidFill>
              <a:latin typeface="RijksoverheidSansHeading"/>
            </a:endParaR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2018C8DB-CDF0-D91E-12B0-8709CE8E4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3E0A18B-EEF7-0892-8CD0-B70E075C2C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0F306DA-68CA-CC2D-5334-42E05E9E3B9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7658A68-62A5-6388-9073-C3CCC89DEA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8C448415-6716-0E5F-A0E6-8D9B77D375C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2E67C973-0532-679E-E5A3-7F9DCF45142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150D3AB1-3DCD-9DF7-3A78-374ED2C6E57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B5E04894-30E0-4A09-9D7C-35309EEA777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Tijdelijke aanduiding voor inhoud 9">
            <a:extLst>
              <a:ext uri="{FF2B5EF4-FFF2-40B4-BE49-F238E27FC236}">
                <a16:creationId xmlns:a16="http://schemas.microsoft.com/office/drawing/2014/main" id="{FD85AE9A-98FE-5C48-BE46-0C5228B7E88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4335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0"/>
            <a:ext cx="9144000" cy="10287000"/>
            <a:chOff x="0" y="0"/>
            <a:chExt cx="12192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13716000"/>
            </a:xfrm>
            <a:prstGeom prst="rect">
              <a:avLst/>
            </a:prstGeom>
          </p:spPr>
        </p:pic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28700" y="5218894"/>
            <a:ext cx="7154715" cy="1941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51623" lvl="1" indent="-275812">
              <a:lnSpc>
                <a:spcPts val="3832"/>
              </a:lnSpc>
              <a:buFont typeface="Arial"/>
              <a:buChar char="•"/>
            </a:pPr>
            <a:r>
              <a:rPr lang="en-US" sz="2554" spc="51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</a:t>
            </a:r>
          </a:p>
          <a:p>
            <a:pPr marL="551623" lvl="1" indent="-275812" algn="l">
              <a:lnSpc>
                <a:spcPts val="3832"/>
              </a:lnSpc>
              <a:buFont typeface="Arial"/>
              <a:buChar char="•"/>
            </a:pPr>
            <a:r>
              <a:rPr lang="en-US" sz="2554" spc="51">
                <a:solidFill>
                  <a:srgbClr val="1A3B29"/>
                </a:solidFill>
                <a:latin typeface="RijksoverheidSansHeading"/>
              </a:rPr>
              <a:t>Rhoncus commodo, nulla. Fusce quis ipsum. Nulla neque massa, feugiat sed, commodo in, adipiscing.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45700" y="2379736"/>
            <a:ext cx="7343758" cy="3248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>
                <a:solidFill>
                  <a:srgbClr val="FFFFFF"/>
                </a:solidFill>
                <a:latin typeface="RijksoverheidSansHeadingTT 1 Bold"/>
              </a:rPr>
              <a:t>Programmatische Aanpak Grote Wateren</a:t>
            </a:r>
          </a:p>
          <a:p>
            <a:pPr>
              <a:lnSpc>
                <a:spcPts val="5400"/>
              </a:lnSpc>
            </a:pPr>
            <a:r>
              <a:rPr lang="en-US" sz="4500">
                <a:solidFill>
                  <a:srgbClr val="164373"/>
                </a:solidFill>
                <a:latin typeface="RijksoverheidSansHeadingTT 1 Bold"/>
              </a:rPr>
              <a:t>Werken aan een levende delta 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4500">
              <a:solidFill>
                <a:srgbClr val="164373"/>
              </a:solidFill>
              <a:latin typeface="RijksoverheidSansHeadingTT 1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>
                <a:solidFill>
                  <a:srgbClr val="FFFFFF"/>
                </a:solidFill>
                <a:latin typeface="Livvic Italics"/>
              </a:rPr>
              <a:t>www.pagw.nl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15755" y="2054002"/>
            <a:ext cx="6953886" cy="1019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679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 Bold"/>
              </a:rPr>
              <a:t>Titel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9718359" y="2054002"/>
            <a:ext cx="6953886" cy="1019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679"/>
              </a:lnSpc>
              <a:spcBef>
                <a:spcPct val="0"/>
              </a:spcBef>
            </a:pPr>
            <a:r>
              <a:rPr lang="en-US" sz="6399">
                <a:solidFill>
                  <a:srgbClr val="FFFFFF"/>
                </a:solidFill>
                <a:latin typeface="RijksoverheidSansHeadingTT 1 Bold"/>
              </a:rPr>
              <a:t>Titel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718359" y="3180320"/>
            <a:ext cx="6953886" cy="6677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4"/>
              </a:lnSpc>
            </a:pPr>
            <a:r>
              <a:rPr lang="en-US" sz="2729" spc="54">
                <a:solidFill>
                  <a:srgbClr val="1A3B29"/>
                </a:solidFill>
                <a:latin typeface="RijksoverheidSansHeadingTT 2"/>
              </a:rPr>
              <a:t>Lorem ipsum dolor sit amet, consectetur adipiscing elit. Vivamus libero leo, pellentesque ornare.</a:t>
            </a:r>
          </a:p>
          <a:p>
            <a:pPr>
              <a:lnSpc>
                <a:spcPts val="4094"/>
              </a:lnSpc>
            </a:pPr>
            <a:endParaRPr lang="en-US" sz="2729" spc="54">
              <a:solidFill>
                <a:srgbClr val="1A3B29"/>
              </a:solidFill>
              <a:latin typeface="RijksoverheidSansHeadingTT 2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CLorem ipsum dolor sit amet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Consectetur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Adipiscing elit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Vivamus libero leo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Dellentesque ornare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Adipiscing vitae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Rhoncus commodo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Nulla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dolor sit amet</a:t>
            </a:r>
          </a:p>
          <a:p>
            <a:pPr marL="589407" lvl="1" indent="-294704" algn="l">
              <a:lnSpc>
                <a:spcPts val="4094"/>
              </a:lnSpc>
              <a:buFont typeface="Arial"/>
              <a:buChar char="•"/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libero leo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615755" y="3180320"/>
            <a:ext cx="6953886" cy="6677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4"/>
              </a:lnSpc>
            </a:pP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Lorem ipsum dolor sit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amet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,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consectetur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adipiscing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elit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.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Vivamus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libero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leo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,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pellentesque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ornare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.</a:t>
            </a:r>
          </a:p>
          <a:p>
            <a:pPr>
              <a:lnSpc>
                <a:spcPts val="4094"/>
              </a:lnSpc>
            </a:pPr>
            <a:endParaRPr lang="en-US" sz="2729" spc="54" dirty="0">
              <a:solidFill>
                <a:srgbClr val="1A3B29"/>
              </a:solidFill>
              <a:latin typeface="RijksoverheidSansHeadingTT 2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CLorem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ipsum dolor sit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amet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Consectetur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Adipiscing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elit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Vivamus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libero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leo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Dellentesque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ornare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Adipiscing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vitae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Rhoncus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commodo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Nulla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dolor sit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amet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 algn="l">
              <a:lnSpc>
                <a:spcPts val="4094"/>
              </a:lnSpc>
              <a:buFont typeface="Arial"/>
              <a:buChar char="•"/>
            </a:pP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libero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leo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07DBE38E-6796-9C89-E212-4C87757220D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11BC9B2-3618-D4B9-5B95-A545DF01165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3B8D102-2FA3-5AAB-A85D-840C8F6F20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E031F54-7B41-A077-B736-48C4E56D1A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7568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1077" y="8463999"/>
            <a:ext cx="1077970" cy="16275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12377" y="0"/>
            <a:ext cx="4746669" cy="2023268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341077" y="8463999"/>
            <a:ext cx="1077970" cy="1321068"/>
            <a:chOff x="0" y="0"/>
            <a:chExt cx="283910" cy="34793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83910" cy="347936"/>
            </a:xfrm>
            <a:custGeom>
              <a:avLst/>
              <a:gdLst/>
              <a:ahLst/>
              <a:cxnLst/>
              <a:rect l="l" t="t" r="r" b="b"/>
              <a:pathLst>
                <a:path w="283910" h="347936">
                  <a:moveTo>
                    <a:pt x="0" y="0"/>
                  </a:moveTo>
                  <a:lnTo>
                    <a:pt x="283910" y="0"/>
                  </a:lnTo>
                  <a:lnTo>
                    <a:pt x="283910" y="347936"/>
                  </a:lnTo>
                  <a:lnTo>
                    <a:pt x="0" y="347936"/>
                  </a:lnTo>
                  <a:close/>
                </a:path>
              </a:pathLst>
            </a:custGeom>
            <a:solidFill>
              <a:srgbClr val="007BC7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812800" cy="869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40"/>
                </a:lnSpc>
              </a:pPr>
              <a:endParaRPr/>
            </a:p>
          </p:txBody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43372" y="8699179"/>
            <a:ext cx="873380" cy="102299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8134" r="18955"/>
          <a:stretch>
            <a:fillRect/>
          </a:stretch>
        </p:blipFill>
        <p:spPr>
          <a:xfrm>
            <a:off x="416885" y="8564305"/>
            <a:ext cx="349215" cy="5867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28700" y="2647067"/>
            <a:ext cx="7343758" cy="3248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>
                <a:solidFill>
                  <a:srgbClr val="FFFFFF"/>
                </a:solidFill>
                <a:latin typeface="RijksoverheidSansHeadingTT 1 Bold"/>
              </a:rPr>
              <a:t>Programmatische Aanpak Grote Wateren</a:t>
            </a:r>
          </a:p>
          <a:p>
            <a:pPr>
              <a:lnSpc>
                <a:spcPts val="5400"/>
              </a:lnSpc>
            </a:pPr>
            <a:r>
              <a:rPr lang="en-US" sz="4500">
                <a:solidFill>
                  <a:srgbClr val="164373"/>
                </a:solidFill>
                <a:latin typeface="RijksoverheidSansHeadingTT 1 Bold"/>
              </a:rPr>
              <a:t>Werken aan een levende delta 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4500">
              <a:solidFill>
                <a:srgbClr val="164373"/>
              </a:solidFill>
              <a:latin typeface="RijksoverheidSansHeadingTT 1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450641" y="2599442"/>
            <a:ext cx="6953886" cy="5649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4"/>
              </a:lnSpc>
            </a:pPr>
            <a:r>
              <a:rPr lang="en-US" sz="2729" spc="54">
                <a:solidFill>
                  <a:srgbClr val="1A3B29"/>
                </a:solidFill>
                <a:latin typeface="RijksoverheidSansHeadingTT 2"/>
              </a:rPr>
              <a:t>Lorem ipsum dolor sit amet, consectetur adipiscing elit. Vivamus libero leo, pellentesque ornare, adipiscing vitae, rhoncus commodo, nulla. </a:t>
            </a:r>
          </a:p>
          <a:p>
            <a:pPr>
              <a:lnSpc>
                <a:spcPts val="4094"/>
              </a:lnSpc>
            </a:pPr>
            <a:endParaRPr lang="en-US" sz="2729" spc="54">
              <a:solidFill>
                <a:srgbClr val="1A3B29"/>
              </a:solidFill>
              <a:latin typeface="RijksoverheidSansHeadingTT 2"/>
            </a:endParaRPr>
          </a:p>
          <a:p>
            <a:pPr>
              <a:lnSpc>
                <a:spcPts val="4094"/>
              </a:lnSpc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CLorem ipsum dolor sit amet, consectetur adipiscing elit. Vivamus libero leo, pellentesque ornare, adipiscing vitae, rhoncus commodo, nulla. </a:t>
            </a:r>
          </a:p>
          <a:p>
            <a:pPr>
              <a:lnSpc>
                <a:spcPts val="4094"/>
              </a:lnSpc>
            </a:pPr>
            <a:endParaRPr lang="en-US" sz="2729" spc="54">
              <a:solidFill>
                <a:srgbClr val="1A3B29"/>
              </a:solidFill>
              <a:latin typeface="RijksoverheidSansHeading"/>
            </a:endParaRPr>
          </a:p>
          <a:p>
            <a:pPr marL="0" lvl="0" indent="0" algn="l">
              <a:lnSpc>
                <a:spcPts val="4094"/>
              </a:lnSpc>
              <a:spcBef>
                <a:spcPct val="0"/>
              </a:spcBef>
            </a:pPr>
            <a:r>
              <a:rPr lang="en-US" sz="2729" spc="54">
                <a:solidFill>
                  <a:srgbClr val="1A3B29"/>
                </a:solidFill>
                <a:latin typeface="RijksoverheidSansHeading"/>
              </a:rPr>
              <a:t>CLorem ipsum dolor sit amet, consectetur adipiscing elit. Vivamus libero leo, pellentesque ornare, adipiscing vitae, rhoncus commodo, nulla. 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8134" r="18955"/>
          <a:stretch>
            <a:fillRect/>
          </a:stretch>
        </p:blipFill>
        <p:spPr>
          <a:xfrm>
            <a:off x="416885" y="8630980"/>
            <a:ext cx="349215" cy="58674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E57914-EDD6-D7E4-4A38-C6F4B6EBD2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4AA7353-D5E3-C594-2246-12017AF5A4B2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132462D-4608-B11D-2A24-A268144F53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3A2BC48-583E-2542-E774-5053884D0B2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08772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19862" y="2050713"/>
            <a:ext cx="7000610" cy="2878999"/>
            <a:chOff x="0" y="0"/>
            <a:chExt cx="5420212" cy="222906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420212" cy="2229061"/>
            </a:xfrm>
            <a:custGeom>
              <a:avLst/>
              <a:gdLst/>
              <a:ahLst/>
              <a:cxnLst/>
              <a:rect l="l" t="t" r="r" b="b"/>
              <a:pathLst>
                <a:path w="5420212" h="2229061">
                  <a:moveTo>
                    <a:pt x="5295752" y="2229060"/>
                  </a:moveTo>
                  <a:lnTo>
                    <a:pt x="124460" y="2229060"/>
                  </a:lnTo>
                  <a:cubicBezTo>
                    <a:pt x="55880" y="2229060"/>
                    <a:pt x="0" y="2173181"/>
                    <a:pt x="0" y="210460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5752" y="0"/>
                  </a:lnTo>
                  <a:cubicBezTo>
                    <a:pt x="5364332" y="0"/>
                    <a:pt x="5420212" y="55880"/>
                    <a:pt x="5420212" y="124460"/>
                  </a:cubicBezTo>
                  <a:lnTo>
                    <a:pt x="5420212" y="2104601"/>
                  </a:lnTo>
                  <a:cubicBezTo>
                    <a:pt x="5420212" y="2173181"/>
                    <a:pt x="5364332" y="2229061"/>
                    <a:pt x="5295752" y="22290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919862" y="5376338"/>
            <a:ext cx="7000610" cy="2859949"/>
            <a:chOff x="0" y="0"/>
            <a:chExt cx="5420212" cy="221431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420212" cy="2214311"/>
            </a:xfrm>
            <a:custGeom>
              <a:avLst/>
              <a:gdLst/>
              <a:ahLst/>
              <a:cxnLst/>
              <a:rect l="l" t="t" r="r" b="b"/>
              <a:pathLst>
                <a:path w="5420212" h="2214311">
                  <a:moveTo>
                    <a:pt x="5295752" y="2214311"/>
                  </a:moveTo>
                  <a:lnTo>
                    <a:pt x="124460" y="2214311"/>
                  </a:lnTo>
                  <a:cubicBezTo>
                    <a:pt x="55880" y="2214311"/>
                    <a:pt x="0" y="2158431"/>
                    <a:pt x="0" y="208985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5752" y="0"/>
                  </a:lnTo>
                  <a:cubicBezTo>
                    <a:pt x="5364332" y="0"/>
                    <a:pt x="5420212" y="55880"/>
                    <a:pt x="5420212" y="124460"/>
                  </a:cubicBezTo>
                  <a:lnTo>
                    <a:pt x="5420212" y="2089851"/>
                  </a:lnTo>
                  <a:cubicBezTo>
                    <a:pt x="5420212" y="2158431"/>
                    <a:pt x="5364332" y="2214311"/>
                    <a:pt x="5295752" y="221431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9367528" y="2050713"/>
            <a:ext cx="7000610" cy="2878999"/>
            <a:chOff x="0" y="0"/>
            <a:chExt cx="5420212" cy="222906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20212" cy="2229061"/>
            </a:xfrm>
            <a:custGeom>
              <a:avLst/>
              <a:gdLst/>
              <a:ahLst/>
              <a:cxnLst/>
              <a:rect l="l" t="t" r="r" b="b"/>
              <a:pathLst>
                <a:path w="5420212" h="2229061">
                  <a:moveTo>
                    <a:pt x="5295752" y="2229060"/>
                  </a:moveTo>
                  <a:lnTo>
                    <a:pt x="124460" y="2229060"/>
                  </a:lnTo>
                  <a:cubicBezTo>
                    <a:pt x="55880" y="2229060"/>
                    <a:pt x="0" y="2173181"/>
                    <a:pt x="0" y="210460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5752" y="0"/>
                  </a:lnTo>
                  <a:cubicBezTo>
                    <a:pt x="5364332" y="0"/>
                    <a:pt x="5420212" y="55880"/>
                    <a:pt x="5420212" y="124460"/>
                  </a:cubicBezTo>
                  <a:lnTo>
                    <a:pt x="5420212" y="2104601"/>
                  </a:lnTo>
                  <a:cubicBezTo>
                    <a:pt x="5420212" y="2173181"/>
                    <a:pt x="5364332" y="2229061"/>
                    <a:pt x="5295752" y="222906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367528" y="5376338"/>
            <a:ext cx="7000610" cy="2859949"/>
            <a:chOff x="0" y="0"/>
            <a:chExt cx="5420212" cy="221431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420212" cy="2214311"/>
            </a:xfrm>
            <a:custGeom>
              <a:avLst/>
              <a:gdLst/>
              <a:ahLst/>
              <a:cxnLst/>
              <a:rect l="l" t="t" r="r" b="b"/>
              <a:pathLst>
                <a:path w="5420212" h="2214311">
                  <a:moveTo>
                    <a:pt x="5295752" y="2214311"/>
                  </a:moveTo>
                  <a:lnTo>
                    <a:pt x="124460" y="2214311"/>
                  </a:lnTo>
                  <a:cubicBezTo>
                    <a:pt x="55880" y="2214311"/>
                    <a:pt x="0" y="2158431"/>
                    <a:pt x="0" y="2089851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295752" y="0"/>
                  </a:lnTo>
                  <a:cubicBezTo>
                    <a:pt x="5364332" y="0"/>
                    <a:pt x="5420212" y="55880"/>
                    <a:pt x="5420212" y="124460"/>
                  </a:cubicBezTo>
                  <a:lnTo>
                    <a:pt x="5420212" y="2089851"/>
                  </a:lnTo>
                  <a:cubicBezTo>
                    <a:pt x="5420212" y="2158431"/>
                    <a:pt x="5364332" y="2214311"/>
                    <a:pt x="5295752" y="221431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2462601" y="2601530"/>
            <a:ext cx="5915133" cy="1786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1A3B29"/>
                </a:solidFill>
                <a:latin typeface="RijksoverheidSansHeadingTT 1"/>
              </a:rPr>
              <a:t> </a:t>
            </a:r>
            <a:r>
              <a:rPr lang="en-US" sz="4200">
                <a:solidFill>
                  <a:srgbClr val="07366A"/>
                </a:solidFill>
                <a:latin typeface="RijksoverheidSansHeadingTT 1"/>
              </a:rPr>
              <a:t>onderwerp</a:t>
            </a:r>
          </a:p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07366A"/>
                </a:solidFill>
                <a:latin typeface="RijksoverheidSansHeadingTT 1"/>
              </a:rPr>
              <a:t>of idee</a:t>
            </a:r>
          </a:p>
          <a:p>
            <a:pPr algn="ctr">
              <a:lnSpc>
                <a:spcPts val="4620"/>
              </a:lnSpc>
            </a:pPr>
            <a:endParaRPr lang="en-US" sz="4200">
              <a:solidFill>
                <a:srgbClr val="07366A"/>
              </a:solidFill>
              <a:latin typeface="RijksoverheidSansHeadingTT 1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462601" y="5917630"/>
            <a:ext cx="5915133" cy="1786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07366A"/>
                </a:solidFill>
                <a:latin typeface="RijksoverheidSansHeadingTT 1"/>
              </a:rPr>
              <a:t> onderwerp</a:t>
            </a:r>
          </a:p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07366A"/>
                </a:solidFill>
                <a:latin typeface="RijksoverheidSansHeadingTT 1"/>
              </a:rPr>
              <a:t>of idee</a:t>
            </a:r>
          </a:p>
          <a:p>
            <a:pPr algn="ctr">
              <a:lnSpc>
                <a:spcPts val="4620"/>
              </a:lnSpc>
            </a:pPr>
            <a:endParaRPr lang="en-US" sz="4200">
              <a:solidFill>
                <a:srgbClr val="07366A"/>
              </a:solidFill>
              <a:latin typeface="RijksoverheidSansHeadingTT 1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910266" y="2601530"/>
            <a:ext cx="5915133" cy="1786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07366A"/>
                </a:solidFill>
                <a:latin typeface="RijksoverheidSansHeadingTT 1"/>
              </a:rPr>
              <a:t> onderwerp</a:t>
            </a:r>
          </a:p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07366A"/>
                </a:solidFill>
                <a:latin typeface="RijksoverheidSansHeadingTT 1"/>
              </a:rPr>
              <a:t>of idee</a:t>
            </a:r>
          </a:p>
          <a:p>
            <a:pPr algn="ctr">
              <a:lnSpc>
                <a:spcPts val="4620"/>
              </a:lnSpc>
            </a:pPr>
            <a:endParaRPr lang="en-US" sz="4200">
              <a:solidFill>
                <a:srgbClr val="07366A"/>
              </a:solidFill>
              <a:latin typeface="RijksoverheidSansHeadingTT 1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910266" y="5917630"/>
            <a:ext cx="5915133" cy="1786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07366A"/>
                </a:solidFill>
                <a:latin typeface="RijksoverheidSansHeadingTT 1"/>
              </a:rPr>
              <a:t> onderwerp</a:t>
            </a:r>
          </a:p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07366A"/>
                </a:solidFill>
                <a:latin typeface="RijksoverheidSansHeadingTT 1"/>
              </a:rPr>
              <a:t>of idee</a:t>
            </a:r>
          </a:p>
          <a:p>
            <a:pPr algn="ctr">
              <a:lnSpc>
                <a:spcPts val="4620"/>
              </a:lnSpc>
            </a:pPr>
            <a:endParaRPr lang="en-US" sz="4200">
              <a:solidFill>
                <a:srgbClr val="07366A"/>
              </a:solidFill>
              <a:latin typeface="RijksoverheidSansHeadingTT 1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>
            <a:extLst>
              <a:ext uri="{FF2B5EF4-FFF2-40B4-BE49-F238E27FC236}">
                <a16:creationId xmlns:a16="http://schemas.microsoft.com/office/drawing/2014/main" id="{53A3F37F-6452-3295-4B5E-258AF636CAD6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53336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706337" y="2091257"/>
            <a:ext cx="5640317" cy="5992407"/>
            <a:chOff x="0" y="0"/>
            <a:chExt cx="7520423" cy="7989877"/>
          </a:xfrm>
        </p:grpSpPr>
        <p:sp>
          <p:nvSpPr>
            <p:cNvPr id="3" name="TextBox 3"/>
            <p:cNvSpPr txBox="1"/>
            <p:nvPr/>
          </p:nvSpPr>
          <p:spPr>
            <a:xfrm>
              <a:off x="794509" y="7618613"/>
              <a:ext cx="593030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1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2225030" y="7618613"/>
              <a:ext cx="628749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2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3678819" y="7618613"/>
              <a:ext cx="617934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3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118667" y="7618613"/>
              <a:ext cx="635000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4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6573696" y="7618613"/>
              <a:ext cx="621705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5</a:t>
              </a:r>
            </a:p>
          </p:txBody>
        </p:sp>
        <p:grpSp>
          <p:nvGrpSpPr>
            <p:cNvPr id="8" name="Group 8"/>
            <p:cNvGrpSpPr>
              <a:grpSpLocks noChangeAspect="1"/>
            </p:cNvGrpSpPr>
            <p:nvPr/>
          </p:nvGrpSpPr>
          <p:grpSpPr>
            <a:xfrm>
              <a:off x="455149" y="157057"/>
              <a:ext cx="7065273" cy="7383240"/>
              <a:chOff x="0" y="0"/>
              <a:chExt cx="7065273" cy="738324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-6350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0" name="Freeform 10"/>
              <p:cNvSpPr/>
              <p:nvPr/>
            </p:nvSpPr>
            <p:spPr>
              <a:xfrm>
                <a:off x="0" y="1470298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1" name="Freeform 11"/>
              <p:cNvSpPr/>
              <p:nvPr/>
            </p:nvSpPr>
            <p:spPr>
              <a:xfrm>
                <a:off x="0" y="2946946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2" name="Freeform 12"/>
              <p:cNvSpPr/>
              <p:nvPr/>
            </p:nvSpPr>
            <p:spPr>
              <a:xfrm>
                <a:off x="0" y="4423594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3" name="Freeform 13"/>
              <p:cNvSpPr/>
              <p:nvPr/>
            </p:nvSpPr>
            <p:spPr>
              <a:xfrm>
                <a:off x="0" y="5900242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4" name="Freeform 14"/>
              <p:cNvSpPr/>
              <p:nvPr/>
            </p:nvSpPr>
            <p:spPr>
              <a:xfrm>
                <a:off x="0" y="7376890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60000"/>
                </a:srgbClr>
              </a:solidFill>
            </p:spPr>
          </p:sp>
        </p:grpSp>
        <p:sp>
          <p:nvSpPr>
            <p:cNvPr id="15" name="TextBox 15"/>
            <p:cNvSpPr txBox="1"/>
            <p:nvPr/>
          </p:nvSpPr>
          <p:spPr>
            <a:xfrm>
              <a:off x="26491" y="-57150"/>
              <a:ext cx="293191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25 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1419498"/>
              <a:ext cx="319683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20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2309" y="2896146"/>
              <a:ext cx="257373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15 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35719" y="4372794"/>
              <a:ext cx="283964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10 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51408" y="5849442"/>
              <a:ext cx="168275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5 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24817" y="7326090"/>
              <a:ext cx="194866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0 </a:t>
              </a: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887532" y="1036696"/>
              <a:ext cx="6632890" cy="6503601"/>
              <a:chOff x="432383" y="879639"/>
              <a:chExt cx="6632890" cy="6503601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7383240"/>
                <a:ext cx="406983" cy="0"/>
              </a:xfrm>
              <a:custGeom>
                <a:avLst/>
                <a:gdLst/>
                <a:ahLst/>
                <a:cxnLst/>
                <a:rect l="l" t="t" r="r" b="b"/>
                <a:pathLst>
                  <a:path w="406983">
                    <a:moveTo>
                      <a:pt x="0" y="0"/>
                    </a:moveTo>
                    <a:lnTo>
                      <a:pt x="0" y="0"/>
                    </a:lnTo>
                    <a:lnTo>
                      <a:pt x="406983" y="0"/>
                    </a:lnTo>
                    <a:lnTo>
                      <a:pt x="40698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1448381" y="5014253"/>
                <a:ext cx="406983" cy="2368987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368987">
                    <a:moveTo>
                      <a:pt x="0" y="2368987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4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236898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2896762" y="2946946"/>
                <a:ext cx="406983" cy="4436294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4436294">
                    <a:moveTo>
                      <a:pt x="0" y="4436294"/>
                    </a:moveTo>
                    <a:lnTo>
                      <a:pt x="0" y="32559"/>
                    </a:lnTo>
                    <a:cubicBezTo>
                      <a:pt x="0" y="23924"/>
                      <a:pt x="3430" y="15642"/>
                      <a:pt x="9536" y="9536"/>
                    </a:cubicBezTo>
                    <a:cubicBezTo>
                      <a:pt x="15642" y="3430"/>
                      <a:pt x="23924" y="0"/>
                      <a:pt x="32559" y="0"/>
                    </a:cubicBezTo>
                    <a:lnTo>
                      <a:pt x="374424" y="0"/>
                    </a:lnTo>
                    <a:cubicBezTo>
                      <a:pt x="383060" y="0"/>
                      <a:pt x="391341" y="3430"/>
                      <a:pt x="397447" y="9536"/>
                    </a:cubicBezTo>
                    <a:cubicBezTo>
                      <a:pt x="403553" y="15642"/>
                      <a:pt x="406983" y="23924"/>
                      <a:pt x="406983" y="32559"/>
                    </a:cubicBezTo>
                    <a:lnTo>
                      <a:pt x="406983" y="443629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5" name="Freeform 25"/>
              <p:cNvSpPr/>
              <p:nvPr/>
            </p:nvSpPr>
            <p:spPr>
              <a:xfrm>
                <a:off x="4345143" y="2060957"/>
                <a:ext cx="406983" cy="5322283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5322283">
                    <a:moveTo>
                      <a:pt x="0" y="5322283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5322283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6" name="Freeform 26"/>
              <p:cNvSpPr/>
              <p:nvPr/>
            </p:nvSpPr>
            <p:spPr>
              <a:xfrm>
                <a:off x="5793524" y="879639"/>
                <a:ext cx="406983" cy="6503601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6503601">
                    <a:moveTo>
                      <a:pt x="0" y="6503601"/>
                    </a:moveTo>
                    <a:lnTo>
                      <a:pt x="0" y="32558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8"/>
                    </a:cubicBezTo>
                    <a:lnTo>
                      <a:pt x="406983" y="650360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27" name="Freeform 27"/>
              <p:cNvSpPr/>
              <p:nvPr/>
            </p:nvSpPr>
            <p:spPr>
              <a:xfrm>
                <a:off x="432383" y="5893892"/>
                <a:ext cx="406983" cy="1489348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1489348">
                    <a:moveTo>
                      <a:pt x="0" y="1489348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4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1489348"/>
                    </a:lnTo>
                    <a:close/>
                  </a:path>
                </a:pathLst>
              </a:custGeom>
              <a:solidFill>
                <a:srgbClr val="A85200"/>
              </a:solidFill>
            </p:spPr>
          </p:sp>
          <p:sp>
            <p:nvSpPr>
              <p:cNvPr id="28" name="Freeform 28"/>
              <p:cNvSpPr/>
              <p:nvPr/>
            </p:nvSpPr>
            <p:spPr>
              <a:xfrm>
                <a:off x="1880764" y="5014253"/>
                <a:ext cx="406983" cy="2368987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368987">
                    <a:moveTo>
                      <a:pt x="0" y="2368987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2368987"/>
                    </a:lnTo>
                    <a:close/>
                  </a:path>
                </a:pathLst>
              </a:custGeom>
              <a:solidFill>
                <a:srgbClr val="A85200"/>
              </a:solidFill>
            </p:spPr>
          </p:sp>
          <p:sp>
            <p:nvSpPr>
              <p:cNvPr id="29" name="Freeform 29"/>
              <p:cNvSpPr/>
              <p:nvPr/>
            </p:nvSpPr>
            <p:spPr>
              <a:xfrm>
                <a:off x="3329145" y="4425711"/>
                <a:ext cx="406983" cy="2957529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957529">
                    <a:moveTo>
                      <a:pt x="0" y="2957529"/>
                    </a:moveTo>
                    <a:lnTo>
                      <a:pt x="0" y="32558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8"/>
                    </a:cubicBezTo>
                    <a:lnTo>
                      <a:pt x="406983" y="2957529"/>
                    </a:lnTo>
                    <a:close/>
                  </a:path>
                </a:pathLst>
              </a:custGeom>
              <a:solidFill>
                <a:srgbClr val="A85200"/>
              </a:solidFill>
            </p:spPr>
          </p:sp>
          <p:sp>
            <p:nvSpPr>
              <p:cNvPr id="30" name="Freeform 30"/>
              <p:cNvSpPr/>
              <p:nvPr/>
            </p:nvSpPr>
            <p:spPr>
              <a:xfrm>
                <a:off x="4777526" y="3243687"/>
                <a:ext cx="406983" cy="4139553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4139553">
                    <a:moveTo>
                      <a:pt x="0" y="4139553"/>
                    </a:moveTo>
                    <a:lnTo>
                      <a:pt x="0" y="32558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8"/>
                    </a:cubicBezTo>
                    <a:lnTo>
                      <a:pt x="406983" y="4139553"/>
                    </a:lnTo>
                    <a:close/>
                  </a:path>
                </a:pathLst>
              </a:custGeom>
              <a:solidFill>
                <a:srgbClr val="A85200"/>
              </a:solidFill>
            </p:spPr>
          </p:sp>
          <p:sp>
            <p:nvSpPr>
              <p:cNvPr id="31" name="Freeform 31"/>
              <p:cNvSpPr/>
              <p:nvPr/>
            </p:nvSpPr>
            <p:spPr>
              <a:xfrm>
                <a:off x="6225907" y="1470875"/>
                <a:ext cx="406983" cy="5912365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5912365">
                    <a:moveTo>
                      <a:pt x="0" y="5912365"/>
                    </a:moveTo>
                    <a:lnTo>
                      <a:pt x="0" y="32559"/>
                    </a:lnTo>
                    <a:cubicBezTo>
                      <a:pt x="0" y="23924"/>
                      <a:pt x="3431" y="15642"/>
                      <a:pt x="9536" y="9536"/>
                    </a:cubicBezTo>
                    <a:cubicBezTo>
                      <a:pt x="15643" y="3431"/>
                      <a:pt x="23924" y="0"/>
                      <a:pt x="32559" y="0"/>
                    </a:cubicBezTo>
                    <a:lnTo>
                      <a:pt x="374425" y="0"/>
                    </a:lnTo>
                    <a:cubicBezTo>
                      <a:pt x="392407" y="0"/>
                      <a:pt x="406983" y="14577"/>
                      <a:pt x="406983" y="32559"/>
                    </a:cubicBezTo>
                    <a:lnTo>
                      <a:pt x="406983" y="5912365"/>
                    </a:lnTo>
                    <a:close/>
                  </a:path>
                </a:pathLst>
              </a:custGeom>
              <a:solidFill>
                <a:srgbClr val="A85200"/>
              </a:solidFill>
            </p:spPr>
          </p:sp>
          <p:sp>
            <p:nvSpPr>
              <p:cNvPr id="32" name="Freeform 32"/>
              <p:cNvSpPr/>
              <p:nvPr/>
            </p:nvSpPr>
            <p:spPr>
              <a:xfrm>
                <a:off x="864766" y="5893892"/>
                <a:ext cx="406983" cy="1489348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1489348">
                    <a:moveTo>
                      <a:pt x="0" y="1489348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1489348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  <p:sp>
            <p:nvSpPr>
              <p:cNvPr id="33" name="Freeform 33"/>
              <p:cNvSpPr/>
              <p:nvPr/>
            </p:nvSpPr>
            <p:spPr>
              <a:xfrm>
                <a:off x="2313147" y="6198747"/>
                <a:ext cx="406983" cy="1184493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1184493">
                    <a:moveTo>
                      <a:pt x="0" y="1184493"/>
                    </a:moveTo>
                    <a:lnTo>
                      <a:pt x="0" y="32558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8"/>
                    </a:cubicBezTo>
                    <a:lnTo>
                      <a:pt x="406983" y="1184493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  <p:sp>
            <p:nvSpPr>
              <p:cNvPr id="34" name="Freeform 34"/>
              <p:cNvSpPr/>
              <p:nvPr/>
            </p:nvSpPr>
            <p:spPr>
              <a:xfrm>
                <a:off x="3761528" y="5904475"/>
                <a:ext cx="406983" cy="1478765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1478765">
                    <a:moveTo>
                      <a:pt x="0" y="1478765"/>
                    </a:moveTo>
                    <a:lnTo>
                      <a:pt x="0" y="32559"/>
                    </a:lnTo>
                    <a:cubicBezTo>
                      <a:pt x="0" y="23924"/>
                      <a:pt x="3431" y="15642"/>
                      <a:pt x="9536" y="9536"/>
                    </a:cubicBezTo>
                    <a:cubicBezTo>
                      <a:pt x="15642" y="3431"/>
                      <a:pt x="23924" y="0"/>
                      <a:pt x="32559" y="0"/>
                    </a:cubicBezTo>
                    <a:lnTo>
                      <a:pt x="374425" y="0"/>
                    </a:lnTo>
                    <a:cubicBezTo>
                      <a:pt x="383060" y="0"/>
                      <a:pt x="391341" y="3431"/>
                      <a:pt x="397447" y="9536"/>
                    </a:cubicBezTo>
                    <a:cubicBezTo>
                      <a:pt x="403553" y="15642"/>
                      <a:pt x="406983" y="23924"/>
                      <a:pt x="406983" y="32559"/>
                    </a:cubicBezTo>
                    <a:lnTo>
                      <a:pt x="406983" y="1478765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  <p:sp>
            <p:nvSpPr>
              <p:cNvPr id="35" name="Freeform 35"/>
              <p:cNvSpPr/>
              <p:nvPr/>
            </p:nvSpPr>
            <p:spPr>
              <a:xfrm>
                <a:off x="5209909" y="5017781"/>
                <a:ext cx="406983" cy="2365459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365459">
                    <a:moveTo>
                      <a:pt x="0" y="2365459"/>
                    </a:moveTo>
                    <a:lnTo>
                      <a:pt x="0" y="32559"/>
                    </a:lnTo>
                    <a:cubicBezTo>
                      <a:pt x="0" y="23924"/>
                      <a:pt x="3431" y="15642"/>
                      <a:pt x="9536" y="9536"/>
                    </a:cubicBezTo>
                    <a:cubicBezTo>
                      <a:pt x="15642" y="3430"/>
                      <a:pt x="23924" y="0"/>
                      <a:pt x="32559" y="0"/>
                    </a:cubicBezTo>
                    <a:lnTo>
                      <a:pt x="374425" y="0"/>
                    </a:lnTo>
                    <a:cubicBezTo>
                      <a:pt x="383060" y="0"/>
                      <a:pt x="391341" y="3430"/>
                      <a:pt x="397447" y="9536"/>
                    </a:cubicBezTo>
                    <a:cubicBezTo>
                      <a:pt x="403553" y="15642"/>
                      <a:pt x="406983" y="23924"/>
                      <a:pt x="406983" y="32559"/>
                    </a:cubicBezTo>
                    <a:lnTo>
                      <a:pt x="406983" y="2365459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  <p:sp>
            <p:nvSpPr>
              <p:cNvPr id="36" name="Freeform 36"/>
              <p:cNvSpPr/>
              <p:nvPr/>
            </p:nvSpPr>
            <p:spPr>
              <a:xfrm>
                <a:off x="6658290" y="5018294"/>
                <a:ext cx="406983" cy="2364946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364946">
                    <a:moveTo>
                      <a:pt x="0" y="2364946"/>
                    </a:moveTo>
                    <a:lnTo>
                      <a:pt x="0" y="32559"/>
                    </a:lnTo>
                    <a:cubicBezTo>
                      <a:pt x="0" y="23924"/>
                      <a:pt x="3431" y="15643"/>
                      <a:pt x="9536" y="9536"/>
                    </a:cubicBezTo>
                    <a:cubicBezTo>
                      <a:pt x="15642" y="3430"/>
                      <a:pt x="23924" y="0"/>
                      <a:pt x="32559" y="0"/>
                    </a:cubicBezTo>
                    <a:lnTo>
                      <a:pt x="374425" y="0"/>
                    </a:lnTo>
                    <a:cubicBezTo>
                      <a:pt x="383060" y="0"/>
                      <a:pt x="391342" y="3430"/>
                      <a:pt x="397448" y="9536"/>
                    </a:cubicBezTo>
                    <a:cubicBezTo>
                      <a:pt x="403553" y="15643"/>
                      <a:pt x="406983" y="23924"/>
                      <a:pt x="406983" y="32559"/>
                    </a:cubicBezTo>
                    <a:lnTo>
                      <a:pt x="406983" y="2364946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</p:grpSp>
      <p:sp>
        <p:nvSpPr>
          <p:cNvPr id="37" name="TextBox 37"/>
          <p:cNvSpPr txBox="1"/>
          <p:nvPr/>
        </p:nvSpPr>
        <p:spPr>
          <a:xfrm>
            <a:off x="1941346" y="5466195"/>
            <a:ext cx="7266330" cy="261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>
              <a:lnSpc>
                <a:spcPts val="419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  <a:p>
            <a:pPr marL="604519" lvl="1" indent="-302260">
              <a:lnSpc>
                <a:spcPts val="419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  <a:p>
            <a:pPr marL="604519" lvl="1" indent="-302260">
              <a:lnSpc>
                <a:spcPts val="419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  <a:p>
            <a:pPr marL="604519" lvl="1" indent="-302260">
              <a:lnSpc>
                <a:spcPts val="419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  <a:p>
            <a:pPr marL="604519" lvl="1" indent="-302260" algn="l">
              <a:lnSpc>
                <a:spcPts val="419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941346" y="1948382"/>
            <a:ext cx="7266330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07366A"/>
                </a:solidFill>
                <a:latin typeface="RijksoverheidSansHeadingTT 1 Bold"/>
              </a:rPr>
              <a:t>Grafiek</a:t>
            </a:r>
          </a:p>
        </p:txBody>
      </p:sp>
      <p:pic>
        <p:nvPicPr>
          <p:cNvPr id="39" name="Picture 3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426BC160-0856-1A3F-7DE5-DB20C0CFEE5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grafiek 2">
            <a:extLst>
              <a:ext uri="{FF2B5EF4-FFF2-40B4-BE49-F238E27FC236}">
                <a16:creationId xmlns:a16="http://schemas.microsoft.com/office/drawing/2014/main" id="{0B7AB4FE-79F0-6C81-0188-1C75A044C272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6822ACF-8F2D-07FE-65E4-BD63408A77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20263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706337" y="2091257"/>
            <a:ext cx="5640317" cy="5992407"/>
            <a:chOff x="0" y="0"/>
            <a:chExt cx="7520423" cy="7989877"/>
          </a:xfrm>
        </p:grpSpPr>
        <p:sp>
          <p:nvSpPr>
            <p:cNvPr id="3" name="TextBox 3"/>
            <p:cNvSpPr txBox="1"/>
            <p:nvPr/>
          </p:nvSpPr>
          <p:spPr>
            <a:xfrm>
              <a:off x="794509" y="7618613"/>
              <a:ext cx="593030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1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2225030" y="7618613"/>
              <a:ext cx="628749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2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3678819" y="7618613"/>
              <a:ext cx="617934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3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118667" y="7618613"/>
              <a:ext cx="635000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4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6573696" y="7618613"/>
              <a:ext cx="621705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Item 5</a:t>
              </a:r>
            </a:p>
          </p:txBody>
        </p:sp>
        <p:grpSp>
          <p:nvGrpSpPr>
            <p:cNvPr id="8" name="Group 8"/>
            <p:cNvGrpSpPr>
              <a:grpSpLocks noChangeAspect="1"/>
            </p:cNvGrpSpPr>
            <p:nvPr/>
          </p:nvGrpSpPr>
          <p:grpSpPr>
            <a:xfrm>
              <a:off x="455149" y="157057"/>
              <a:ext cx="7065273" cy="7383240"/>
              <a:chOff x="0" y="0"/>
              <a:chExt cx="7065273" cy="738324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-6350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0" name="Freeform 10"/>
              <p:cNvSpPr/>
              <p:nvPr/>
            </p:nvSpPr>
            <p:spPr>
              <a:xfrm>
                <a:off x="0" y="1470298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1" name="Freeform 11"/>
              <p:cNvSpPr/>
              <p:nvPr/>
            </p:nvSpPr>
            <p:spPr>
              <a:xfrm>
                <a:off x="0" y="2946946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2" name="Freeform 12"/>
              <p:cNvSpPr/>
              <p:nvPr/>
            </p:nvSpPr>
            <p:spPr>
              <a:xfrm>
                <a:off x="0" y="4423594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3" name="Freeform 13"/>
              <p:cNvSpPr/>
              <p:nvPr/>
            </p:nvSpPr>
            <p:spPr>
              <a:xfrm>
                <a:off x="0" y="5900242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24706"/>
                </a:srgbClr>
              </a:solidFill>
            </p:spPr>
          </p:sp>
          <p:sp>
            <p:nvSpPr>
              <p:cNvPr id="14" name="Freeform 14"/>
              <p:cNvSpPr/>
              <p:nvPr/>
            </p:nvSpPr>
            <p:spPr>
              <a:xfrm>
                <a:off x="0" y="7376890"/>
                <a:ext cx="7065273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7065273" h="12700">
                    <a:moveTo>
                      <a:pt x="0" y="0"/>
                    </a:moveTo>
                    <a:lnTo>
                      <a:pt x="7065273" y="0"/>
                    </a:lnTo>
                    <a:lnTo>
                      <a:pt x="7065273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1A3B29">
                  <a:alpha val="60000"/>
                </a:srgbClr>
              </a:solidFill>
            </p:spPr>
          </p:sp>
        </p:grpSp>
        <p:sp>
          <p:nvSpPr>
            <p:cNvPr id="15" name="TextBox 15"/>
            <p:cNvSpPr txBox="1"/>
            <p:nvPr/>
          </p:nvSpPr>
          <p:spPr>
            <a:xfrm>
              <a:off x="26491" y="-57150"/>
              <a:ext cx="293191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25 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1419498"/>
              <a:ext cx="319683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20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62309" y="2896146"/>
              <a:ext cx="257373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15 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35719" y="4372794"/>
              <a:ext cx="283964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10 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51408" y="5849442"/>
              <a:ext cx="168275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5 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24817" y="7326090"/>
              <a:ext cx="194866" cy="3712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39"/>
                </a:lnSpc>
              </a:pPr>
              <a:r>
                <a:rPr lang="en-US" sz="1599" spc="31">
                  <a:solidFill>
                    <a:srgbClr val="1A3B29"/>
                  </a:solidFill>
                  <a:latin typeface="RijksoverheidSansHeading"/>
                </a:rPr>
                <a:t>0 </a:t>
              </a: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887532" y="1036696"/>
              <a:ext cx="6632890" cy="6503601"/>
              <a:chOff x="432383" y="879639"/>
              <a:chExt cx="6632890" cy="6503601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7383240"/>
                <a:ext cx="406983" cy="0"/>
              </a:xfrm>
              <a:custGeom>
                <a:avLst/>
                <a:gdLst/>
                <a:ahLst/>
                <a:cxnLst/>
                <a:rect l="l" t="t" r="r" b="b"/>
                <a:pathLst>
                  <a:path w="406983">
                    <a:moveTo>
                      <a:pt x="0" y="0"/>
                    </a:moveTo>
                    <a:lnTo>
                      <a:pt x="0" y="0"/>
                    </a:lnTo>
                    <a:lnTo>
                      <a:pt x="406983" y="0"/>
                    </a:lnTo>
                    <a:lnTo>
                      <a:pt x="406983" y="0"/>
                    </a:lnTo>
                    <a:close/>
                  </a:path>
                </a:pathLst>
              </a:custGeom>
              <a:solidFill>
                <a:srgbClr val="8FCAE7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1448381" y="5014253"/>
                <a:ext cx="406983" cy="2368987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368987">
                    <a:moveTo>
                      <a:pt x="0" y="2368987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4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2368987"/>
                    </a:lnTo>
                    <a:close/>
                  </a:path>
                </a:pathLst>
              </a:custGeom>
              <a:solidFill>
                <a:srgbClr val="8FCAE7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2896762" y="2946946"/>
                <a:ext cx="406983" cy="4436294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4436294">
                    <a:moveTo>
                      <a:pt x="0" y="4436294"/>
                    </a:moveTo>
                    <a:lnTo>
                      <a:pt x="0" y="32559"/>
                    </a:lnTo>
                    <a:cubicBezTo>
                      <a:pt x="0" y="23924"/>
                      <a:pt x="3430" y="15642"/>
                      <a:pt x="9536" y="9536"/>
                    </a:cubicBezTo>
                    <a:cubicBezTo>
                      <a:pt x="15642" y="3430"/>
                      <a:pt x="23924" y="0"/>
                      <a:pt x="32559" y="0"/>
                    </a:cubicBezTo>
                    <a:lnTo>
                      <a:pt x="374424" y="0"/>
                    </a:lnTo>
                    <a:cubicBezTo>
                      <a:pt x="383060" y="0"/>
                      <a:pt x="391341" y="3430"/>
                      <a:pt x="397447" y="9536"/>
                    </a:cubicBezTo>
                    <a:cubicBezTo>
                      <a:pt x="403553" y="15642"/>
                      <a:pt x="406983" y="23924"/>
                      <a:pt x="406983" y="32559"/>
                    </a:cubicBezTo>
                    <a:lnTo>
                      <a:pt x="406983" y="4436294"/>
                    </a:lnTo>
                    <a:close/>
                  </a:path>
                </a:pathLst>
              </a:custGeom>
              <a:solidFill>
                <a:srgbClr val="8FCAE7"/>
              </a:solidFill>
            </p:spPr>
          </p:sp>
          <p:sp>
            <p:nvSpPr>
              <p:cNvPr id="25" name="Freeform 25"/>
              <p:cNvSpPr/>
              <p:nvPr/>
            </p:nvSpPr>
            <p:spPr>
              <a:xfrm>
                <a:off x="4345143" y="2060957"/>
                <a:ext cx="406983" cy="5322283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5322283">
                    <a:moveTo>
                      <a:pt x="0" y="5322283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5322283"/>
                    </a:lnTo>
                    <a:close/>
                  </a:path>
                </a:pathLst>
              </a:custGeom>
              <a:solidFill>
                <a:srgbClr val="8FCAE7"/>
              </a:solidFill>
            </p:spPr>
          </p:sp>
          <p:sp>
            <p:nvSpPr>
              <p:cNvPr id="26" name="Freeform 26"/>
              <p:cNvSpPr/>
              <p:nvPr/>
            </p:nvSpPr>
            <p:spPr>
              <a:xfrm>
                <a:off x="5793524" y="879639"/>
                <a:ext cx="406983" cy="6503601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6503601">
                    <a:moveTo>
                      <a:pt x="0" y="6503601"/>
                    </a:moveTo>
                    <a:lnTo>
                      <a:pt x="0" y="32558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8"/>
                    </a:cubicBezTo>
                    <a:lnTo>
                      <a:pt x="406983" y="6503601"/>
                    </a:lnTo>
                    <a:close/>
                  </a:path>
                </a:pathLst>
              </a:custGeom>
              <a:solidFill>
                <a:srgbClr val="8FCAE7"/>
              </a:solidFill>
            </p:spPr>
          </p:sp>
          <p:sp>
            <p:nvSpPr>
              <p:cNvPr id="27" name="Freeform 27"/>
              <p:cNvSpPr/>
              <p:nvPr/>
            </p:nvSpPr>
            <p:spPr>
              <a:xfrm>
                <a:off x="432383" y="5893892"/>
                <a:ext cx="406983" cy="1489348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1489348">
                    <a:moveTo>
                      <a:pt x="0" y="1489348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4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1489348"/>
                    </a:lnTo>
                    <a:close/>
                  </a:path>
                </a:pathLst>
              </a:custGeom>
              <a:solidFill>
                <a:srgbClr val="E17000"/>
              </a:solidFill>
            </p:spPr>
          </p:sp>
          <p:sp>
            <p:nvSpPr>
              <p:cNvPr id="28" name="Freeform 28"/>
              <p:cNvSpPr/>
              <p:nvPr/>
            </p:nvSpPr>
            <p:spPr>
              <a:xfrm>
                <a:off x="1880764" y="5014253"/>
                <a:ext cx="406983" cy="2368987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368987">
                    <a:moveTo>
                      <a:pt x="0" y="2368987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2368987"/>
                    </a:lnTo>
                    <a:close/>
                  </a:path>
                </a:pathLst>
              </a:custGeom>
              <a:solidFill>
                <a:srgbClr val="E17000"/>
              </a:solidFill>
            </p:spPr>
          </p:sp>
          <p:sp>
            <p:nvSpPr>
              <p:cNvPr id="29" name="Freeform 29"/>
              <p:cNvSpPr/>
              <p:nvPr/>
            </p:nvSpPr>
            <p:spPr>
              <a:xfrm>
                <a:off x="3329145" y="4425711"/>
                <a:ext cx="406983" cy="2957529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957529">
                    <a:moveTo>
                      <a:pt x="0" y="2957529"/>
                    </a:moveTo>
                    <a:lnTo>
                      <a:pt x="0" y="32558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8"/>
                    </a:cubicBezTo>
                    <a:lnTo>
                      <a:pt x="406983" y="2957529"/>
                    </a:lnTo>
                    <a:close/>
                  </a:path>
                </a:pathLst>
              </a:custGeom>
              <a:solidFill>
                <a:srgbClr val="E17000"/>
              </a:solidFill>
            </p:spPr>
          </p:sp>
          <p:sp>
            <p:nvSpPr>
              <p:cNvPr id="30" name="Freeform 30"/>
              <p:cNvSpPr/>
              <p:nvPr/>
            </p:nvSpPr>
            <p:spPr>
              <a:xfrm>
                <a:off x="4777526" y="3243687"/>
                <a:ext cx="406983" cy="4139553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4139553">
                    <a:moveTo>
                      <a:pt x="0" y="4139553"/>
                    </a:moveTo>
                    <a:lnTo>
                      <a:pt x="0" y="32558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8"/>
                    </a:cubicBezTo>
                    <a:lnTo>
                      <a:pt x="406983" y="4139553"/>
                    </a:lnTo>
                    <a:close/>
                  </a:path>
                </a:pathLst>
              </a:custGeom>
              <a:solidFill>
                <a:srgbClr val="E17000"/>
              </a:solidFill>
            </p:spPr>
          </p:sp>
          <p:sp>
            <p:nvSpPr>
              <p:cNvPr id="31" name="Freeform 31"/>
              <p:cNvSpPr/>
              <p:nvPr/>
            </p:nvSpPr>
            <p:spPr>
              <a:xfrm>
                <a:off x="6225907" y="1470875"/>
                <a:ext cx="406983" cy="5912365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5912365">
                    <a:moveTo>
                      <a:pt x="0" y="5912365"/>
                    </a:moveTo>
                    <a:lnTo>
                      <a:pt x="0" y="32559"/>
                    </a:lnTo>
                    <a:cubicBezTo>
                      <a:pt x="0" y="23924"/>
                      <a:pt x="3431" y="15642"/>
                      <a:pt x="9536" y="9536"/>
                    </a:cubicBezTo>
                    <a:cubicBezTo>
                      <a:pt x="15643" y="3431"/>
                      <a:pt x="23924" y="0"/>
                      <a:pt x="32559" y="0"/>
                    </a:cubicBezTo>
                    <a:lnTo>
                      <a:pt x="374425" y="0"/>
                    </a:lnTo>
                    <a:cubicBezTo>
                      <a:pt x="392407" y="0"/>
                      <a:pt x="406983" y="14577"/>
                      <a:pt x="406983" y="32559"/>
                    </a:cubicBezTo>
                    <a:lnTo>
                      <a:pt x="406983" y="5912365"/>
                    </a:lnTo>
                    <a:close/>
                  </a:path>
                </a:pathLst>
              </a:custGeom>
              <a:solidFill>
                <a:srgbClr val="E17000"/>
              </a:solidFill>
            </p:spPr>
          </p:sp>
          <p:sp>
            <p:nvSpPr>
              <p:cNvPr id="32" name="Freeform 32"/>
              <p:cNvSpPr/>
              <p:nvPr/>
            </p:nvSpPr>
            <p:spPr>
              <a:xfrm>
                <a:off x="864766" y="5893892"/>
                <a:ext cx="406983" cy="1489348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1489348">
                    <a:moveTo>
                      <a:pt x="0" y="1489348"/>
                    </a:moveTo>
                    <a:lnTo>
                      <a:pt x="0" y="32559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9"/>
                    </a:cubicBezTo>
                    <a:lnTo>
                      <a:pt x="406983" y="1489348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  <p:sp>
            <p:nvSpPr>
              <p:cNvPr id="33" name="Freeform 33"/>
              <p:cNvSpPr/>
              <p:nvPr/>
            </p:nvSpPr>
            <p:spPr>
              <a:xfrm>
                <a:off x="2313147" y="6198747"/>
                <a:ext cx="406983" cy="1184493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1184493">
                    <a:moveTo>
                      <a:pt x="0" y="1184493"/>
                    </a:moveTo>
                    <a:lnTo>
                      <a:pt x="0" y="32558"/>
                    </a:lnTo>
                    <a:cubicBezTo>
                      <a:pt x="0" y="14577"/>
                      <a:pt x="14577" y="0"/>
                      <a:pt x="32559" y="0"/>
                    </a:cubicBezTo>
                    <a:lnTo>
                      <a:pt x="374425" y="0"/>
                    </a:lnTo>
                    <a:cubicBezTo>
                      <a:pt x="392406" y="0"/>
                      <a:pt x="406983" y="14577"/>
                      <a:pt x="406983" y="32558"/>
                    </a:cubicBezTo>
                    <a:lnTo>
                      <a:pt x="406983" y="1184493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  <p:sp>
            <p:nvSpPr>
              <p:cNvPr id="34" name="Freeform 34"/>
              <p:cNvSpPr/>
              <p:nvPr/>
            </p:nvSpPr>
            <p:spPr>
              <a:xfrm>
                <a:off x="3761528" y="5904475"/>
                <a:ext cx="406983" cy="1478765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1478765">
                    <a:moveTo>
                      <a:pt x="0" y="1478765"/>
                    </a:moveTo>
                    <a:lnTo>
                      <a:pt x="0" y="32559"/>
                    </a:lnTo>
                    <a:cubicBezTo>
                      <a:pt x="0" y="23924"/>
                      <a:pt x="3431" y="15642"/>
                      <a:pt x="9536" y="9536"/>
                    </a:cubicBezTo>
                    <a:cubicBezTo>
                      <a:pt x="15642" y="3431"/>
                      <a:pt x="23924" y="0"/>
                      <a:pt x="32559" y="0"/>
                    </a:cubicBezTo>
                    <a:lnTo>
                      <a:pt x="374425" y="0"/>
                    </a:lnTo>
                    <a:cubicBezTo>
                      <a:pt x="383060" y="0"/>
                      <a:pt x="391341" y="3431"/>
                      <a:pt x="397447" y="9536"/>
                    </a:cubicBezTo>
                    <a:cubicBezTo>
                      <a:pt x="403553" y="15642"/>
                      <a:pt x="406983" y="23924"/>
                      <a:pt x="406983" y="32559"/>
                    </a:cubicBezTo>
                    <a:lnTo>
                      <a:pt x="406983" y="1478765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  <p:sp>
            <p:nvSpPr>
              <p:cNvPr id="35" name="Freeform 35"/>
              <p:cNvSpPr/>
              <p:nvPr/>
            </p:nvSpPr>
            <p:spPr>
              <a:xfrm>
                <a:off x="5209909" y="5017781"/>
                <a:ext cx="406983" cy="2365459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365459">
                    <a:moveTo>
                      <a:pt x="0" y="2365459"/>
                    </a:moveTo>
                    <a:lnTo>
                      <a:pt x="0" y="32559"/>
                    </a:lnTo>
                    <a:cubicBezTo>
                      <a:pt x="0" y="23924"/>
                      <a:pt x="3431" y="15642"/>
                      <a:pt x="9536" y="9536"/>
                    </a:cubicBezTo>
                    <a:cubicBezTo>
                      <a:pt x="15642" y="3430"/>
                      <a:pt x="23924" y="0"/>
                      <a:pt x="32559" y="0"/>
                    </a:cubicBezTo>
                    <a:lnTo>
                      <a:pt x="374425" y="0"/>
                    </a:lnTo>
                    <a:cubicBezTo>
                      <a:pt x="383060" y="0"/>
                      <a:pt x="391341" y="3430"/>
                      <a:pt x="397447" y="9536"/>
                    </a:cubicBezTo>
                    <a:cubicBezTo>
                      <a:pt x="403553" y="15642"/>
                      <a:pt x="406983" y="23924"/>
                      <a:pt x="406983" y="32559"/>
                    </a:cubicBezTo>
                    <a:lnTo>
                      <a:pt x="406983" y="2365459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  <p:sp>
            <p:nvSpPr>
              <p:cNvPr id="36" name="Freeform 36"/>
              <p:cNvSpPr/>
              <p:nvPr/>
            </p:nvSpPr>
            <p:spPr>
              <a:xfrm>
                <a:off x="6658290" y="5018294"/>
                <a:ext cx="406983" cy="2364946"/>
              </a:xfrm>
              <a:custGeom>
                <a:avLst/>
                <a:gdLst/>
                <a:ahLst/>
                <a:cxnLst/>
                <a:rect l="l" t="t" r="r" b="b"/>
                <a:pathLst>
                  <a:path w="406983" h="2364946">
                    <a:moveTo>
                      <a:pt x="0" y="2364946"/>
                    </a:moveTo>
                    <a:lnTo>
                      <a:pt x="0" y="32559"/>
                    </a:lnTo>
                    <a:cubicBezTo>
                      <a:pt x="0" y="23924"/>
                      <a:pt x="3431" y="15643"/>
                      <a:pt x="9536" y="9536"/>
                    </a:cubicBezTo>
                    <a:cubicBezTo>
                      <a:pt x="15642" y="3430"/>
                      <a:pt x="23924" y="0"/>
                      <a:pt x="32559" y="0"/>
                    </a:cubicBezTo>
                    <a:lnTo>
                      <a:pt x="374425" y="0"/>
                    </a:lnTo>
                    <a:cubicBezTo>
                      <a:pt x="383060" y="0"/>
                      <a:pt x="391342" y="3430"/>
                      <a:pt x="397448" y="9536"/>
                    </a:cubicBezTo>
                    <a:cubicBezTo>
                      <a:pt x="403553" y="15643"/>
                      <a:pt x="406983" y="23924"/>
                      <a:pt x="406983" y="32559"/>
                    </a:cubicBezTo>
                    <a:lnTo>
                      <a:pt x="406983" y="2364946"/>
                    </a:lnTo>
                    <a:close/>
                  </a:path>
                </a:pathLst>
              </a:custGeom>
              <a:solidFill>
                <a:srgbClr val="144273"/>
              </a:solidFill>
            </p:spPr>
          </p:sp>
        </p:grpSp>
      </p:grpSp>
      <p:sp>
        <p:nvSpPr>
          <p:cNvPr id="37" name="TextBox 37"/>
          <p:cNvSpPr txBox="1"/>
          <p:nvPr/>
        </p:nvSpPr>
        <p:spPr>
          <a:xfrm>
            <a:off x="1941346" y="5466195"/>
            <a:ext cx="7266330" cy="261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419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  <a:p>
            <a:pPr marL="604519" lvl="1" indent="-302260" algn="l">
              <a:lnSpc>
                <a:spcPts val="4199"/>
              </a:lnSpc>
              <a:buFont typeface="Arial"/>
              <a:buChar char="•"/>
            </a:pPr>
            <a:r>
              <a:rPr lang="en-US" sz="2799" u="none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  <a:p>
            <a:pPr marL="604519" lvl="1" indent="-302260" algn="l">
              <a:lnSpc>
                <a:spcPts val="4199"/>
              </a:lnSpc>
              <a:buFont typeface="Arial"/>
              <a:buChar char="•"/>
            </a:pPr>
            <a:r>
              <a:rPr lang="en-US" sz="2799" u="none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  <a:p>
            <a:pPr marL="604519" lvl="1" indent="-302260" algn="l">
              <a:lnSpc>
                <a:spcPts val="4199"/>
              </a:lnSpc>
              <a:buFont typeface="Arial"/>
              <a:buChar char="•"/>
            </a:pPr>
            <a:r>
              <a:rPr lang="en-US" sz="2799" u="none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  <a:p>
            <a:pPr marL="604519" lvl="1" indent="-302260" algn="l">
              <a:lnSpc>
                <a:spcPts val="4199"/>
              </a:lnSpc>
              <a:buFont typeface="Arial"/>
              <a:buChar char="•"/>
            </a:pPr>
            <a:r>
              <a:rPr lang="en-US" sz="2799" u="none" spc="55">
                <a:solidFill>
                  <a:srgbClr val="1A3B29"/>
                </a:solidFill>
                <a:latin typeface="RijksoverheidSansHeading"/>
              </a:rPr>
              <a:t>Lorem ipsum dolor sit amet, consectetur 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941346" y="1948382"/>
            <a:ext cx="7266330" cy="1276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600"/>
              </a:lnSpc>
              <a:spcBef>
                <a:spcPct val="0"/>
              </a:spcBef>
            </a:pPr>
            <a:r>
              <a:rPr lang="en-US" sz="8000">
                <a:solidFill>
                  <a:srgbClr val="E17000"/>
                </a:solidFill>
                <a:latin typeface="RijksoverheidSansHeadingTT 1 Bold"/>
              </a:rPr>
              <a:t>Grafiek</a:t>
            </a:r>
          </a:p>
        </p:txBody>
      </p:sp>
      <p:pic>
        <p:nvPicPr>
          <p:cNvPr id="39" name="Picture 3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A0015BEA-0832-1ABF-A498-18B8CBD9042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grafiek 2">
            <a:extLst>
              <a:ext uri="{FF2B5EF4-FFF2-40B4-BE49-F238E27FC236}">
                <a16:creationId xmlns:a16="http://schemas.microsoft.com/office/drawing/2014/main" id="{504F2529-E9CD-C293-1BE7-DE12B3CC2EB8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/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66EF5A7-5299-D029-9B14-EC5D8A33A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384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C0D8392C-EDC4-0C7F-00C4-B92D526D9E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DB4A68C-FAFC-1EFF-B112-46CF7481A9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6B248847-A1D9-A9AF-D12D-1A22DB9C5A8A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820149BD-D82B-C233-4ADC-7D323C91F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00F2290F-E039-3FFF-0FAB-AED44831FB5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6916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9144000" cy="10287000"/>
            <a:chOff x="0" y="0"/>
            <a:chExt cx="12192000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13716000"/>
            </a:xfrm>
            <a:prstGeom prst="rect">
              <a:avLst/>
            </a:prstGeom>
          </p:spPr>
        </p:pic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9656301" y="6036945"/>
            <a:ext cx="5922318" cy="2986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just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RijksoverheidSansHeading"/>
              </a:rPr>
              <a:t>Ministerie van LNV</a:t>
            </a:r>
          </a:p>
          <a:p>
            <a:pPr marL="604519" lvl="1" indent="-302260" algn="just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RijksoverheidSansHeading"/>
              </a:rPr>
              <a:t>Ministerie van Infrastructuur en Waterstaat</a:t>
            </a:r>
          </a:p>
          <a:p>
            <a:pPr marL="604519" lvl="1" indent="-302260" algn="just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RijksoverheidSansHeading"/>
              </a:rPr>
              <a:t>Rijkswaterstaat</a:t>
            </a:r>
          </a:p>
          <a:p>
            <a:pPr marL="604519" lvl="1" indent="-302260" algn="just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RijksoverheidSansHeading"/>
              </a:rPr>
              <a:t>Staatsbosbeheer</a:t>
            </a:r>
          </a:p>
          <a:p>
            <a:pPr marL="604519" lvl="1" indent="-302260" algn="just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RijksoverheidSansHeading"/>
              </a:rPr>
              <a:t>Rijksdienst voor Ondernemend Nederland</a:t>
            </a:r>
          </a:p>
          <a:p>
            <a:pPr algn="just">
              <a:lnSpc>
                <a:spcPts val="3919"/>
              </a:lnSpc>
            </a:pPr>
            <a:endParaRPr lang="en-US" sz="2799">
              <a:solidFill>
                <a:srgbClr val="000000"/>
              </a:solidFill>
              <a:latin typeface="RijksoverheidSansHeading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656301" y="2916555"/>
            <a:ext cx="7602999" cy="1038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800"/>
              </a:lnSpc>
              <a:spcBef>
                <a:spcPct val="0"/>
              </a:spcBef>
            </a:pPr>
            <a:r>
              <a:rPr lang="en-US" sz="6500">
                <a:solidFill>
                  <a:srgbClr val="FFFFFF"/>
                </a:solidFill>
                <a:latin typeface="RijksoverheidSansHeadingTT 1 Bold"/>
              </a:rPr>
              <a:t>Betrokken partners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656301" y="4564380"/>
            <a:ext cx="6799936" cy="767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70"/>
              </a:lnSpc>
              <a:spcBef>
                <a:spcPct val="0"/>
              </a:spcBef>
            </a:pPr>
            <a:r>
              <a:rPr lang="en-US" sz="2700" spc="54">
                <a:solidFill>
                  <a:srgbClr val="000000"/>
                </a:solidFill>
                <a:latin typeface="RijksoverheidSansHeadingTT 2"/>
              </a:rPr>
              <a:t>Lorem ipsum dolor sit amet, consectetur adipiscing elit. Vivamus libero leo, pellentesque ornare.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0" y="9258300"/>
            <a:ext cx="7396662" cy="598022"/>
            <a:chOff x="0" y="0"/>
            <a:chExt cx="2650797" cy="21431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650797" cy="214318"/>
            </a:xfrm>
            <a:custGeom>
              <a:avLst/>
              <a:gdLst/>
              <a:ahLst/>
              <a:cxnLst/>
              <a:rect l="l" t="t" r="r" b="b"/>
              <a:pathLst>
                <a:path w="2650797" h="214318">
                  <a:moveTo>
                    <a:pt x="0" y="0"/>
                  </a:moveTo>
                  <a:lnTo>
                    <a:pt x="2650797" y="0"/>
                  </a:lnTo>
                  <a:lnTo>
                    <a:pt x="2650797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559514" y="9464287"/>
            <a:ext cx="6505637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70"/>
              </a:lnSpc>
            </a:pPr>
            <a:r>
              <a:rPr lang="en-US" sz="2300" spc="172" dirty="0" err="1">
                <a:solidFill>
                  <a:srgbClr val="FFFFFF"/>
                </a:solidFill>
                <a:latin typeface="RijksoverheidSansHeading Italics"/>
              </a:rPr>
              <a:t>Kijk</a:t>
            </a:r>
            <a:r>
              <a:rPr lang="en-US" sz="2300" spc="172" dirty="0">
                <a:solidFill>
                  <a:srgbClr val="FFFFFF"/>
                </a:solidFill>
                <a:latin typeface="RijksoverheidSansHeading Italics"/>
              </a:rPr>
              <a:t> voor </a:t>
            </a:r>
            <a:r>
              <a:rPr lang="en-US" sz="2300" spc="172" dirty="0" err="1">
                <a:solidFill>
                  <a:srgbClr val="FFFFFF"/>
                </a:solidFill>
                <a:latin typeface="RijksoverheidSansHeading Italics"/>
              </a:rPr>
              <a:t>meer</a:t>
            </a:r>
            <a:r>
              <a:rPr lang="en-US" sz="2300" spc="172" dirty="0">
                <a:solidFill>
                  <a:srgbClr val="FFFFFF"/>
                </a:solidFill>
                <a:latin typeface="RijksoverheidSansHeading Italics"/>
              </a:rPr>
              <a:t> </a:t>
            </a:r>
            <a:r>
              <a:rPr lang="en-US" sz="2300" spc="172" dirty="0" err="1">
                <a:solidFill>
                  <a:srgbClr val="FFFFFF"/>
                </a:solidFill>
                <a:latin typeface="RijksoverheidSansHeading Italics"/>
              </a:rPr>
              <a:t>informatie</a:t>
            </a:r>
            <a:r>
              <a:rPr lang="en-US" sz="2300" spc="172" dirty="0">
                <a:solidFill>
                  <a:srgbClr val="FFFFFF"/>
                </a:solidFill>
                <a:latin typeface="RijksoverheidSansHeading Italics"/>
              </a:rPr>
              <a:t> op </a:t>
            </a:r>
            <a:r>
              <a:rPr lang="en-US" sz="2300" spc="172" dirty="0" err="1">
                <a:solidFill>
                  <a:srgbClr val="FFFFFF"/>
                </a:solidFill>
                <a:latin typeface="RijksoverheidSansHeading Italics"/>
              </a:rPr>
              <a:t>www.pagw.nl</a:t>
            </a:r>
            <a:endParaRPr lang="en-US" sz="2300" spc="172" dirty="0">
              <a:solidFill>
                <a:srgbClr val="FFFFFF"/>
              </a:solidFill>
              <a:latin typeface="RijksoverheidSansHeading Itali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 descr="Afbeelding met water, buiten, natuur, plant&#10;&#10;Automatisch gegenereerde beschrijving">
            <a:extLst>
              <a:ext uri="{FF2B5EF4-FFF2-40B4-BE49-F238E27FC236}">
                <a16:creationId xmlns:a16="http://schemas.microsoft.com/office/drawing/2014/main" id="{BB246F2B-1334-3779-C75E-723CE5A217E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Ondertitel 2">
            <a:extLst>
              <a:ext uri="{FF2B5EF4-FFF2-40B4-BE49-F238E27FC236}">
                <a16:creationId xmlns:a16="http://schemas.microsoft.com/office/drawing/2014/main" id="{812D1E52-C5C8-A1CC-70F1-F6FE025C7281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618B9C1-0A12-A90E-7DE6-94CDF3509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8F2B678-95D3-D547-1EDF-5A4EEBFD43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B7899359-785D-4B43-7C61-44D9723E30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2D6F557-832A-CE3D-4826-1C38BF8131DE}"/>
              </a:ext>
            </a:extLst>
          </p:cNvPr>
          <p:cNvGrpSpPr/>
          <p:nvPr/>
        </p:nvGrpSpPr>
        <p:grpSpPr>
          <a:xfrm>
            <a:off x="0" y="9258300"/>
            <a:ext cx="7396662" cy="598022"/>
            <a:chOff x="0" y="0"/>
            <a:chExt cx="2650797" cy="214318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8A27F9E8-444F-8917-320A-98E9D106CF8A}"/>
                </a:ext>
              </a:extLst>
            </p:cNvPr>
            <p:cNvSpPr/>
            <p:nvPr/>
          </p:nvSpPr>
          <p:spPr>
            <a:xfrm>
              <a:off x="0" y="0"/>
              <a:ext cx="2650797" cy="214318"/>
            </a:xfrm>
            <a:custGeom>
              <a:avLst/>
              <a:gdLst/>
              <a:ahLst/>
              <a:cxnLst/>
              <a:rect l="l" t="t" r="r" b="b"/>
              <a:pathLst>
                <a:path w="2650797" h="214318">
                  <a:moveTo>
                    <a:pt x="0" y="0"/>
                  </a:moveTo>
                  <a:lnTo>
                    <a:pt x="2650797" y="0"/>
                  </a:lnTo>
                  <a:lnTo>
                    <a:pt x="2650797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23D5555-12AE-1F90-AC48-9F4DD3363972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1F8CC8D-2F91-6FEB-7B71-25B52D55083B}"/>
              </a:ext>
            </a:extLst>
          </p:cNvPr>
          <p:cNvSpPr txBox="1"/>
          <p:nvPr/>
        </p:nvSpPr>
        <p:spPr>
          <a:xfrm>
            <a:off x="559514" y="9464287"/>
            <a:ext cx="6505637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70"/>
              </a:lnSpc>
            </a:pPr>
            <a:r>
              <a:rPr lang="en-US" sz="2300" spc="172" dirty="0" err="1">
                <a:solidFill>
                  <a:srgbClr val="FFFFFF"/>
                </a:solidFill>
                <a:latin typeface="RijksoverheidSansHeading Italics"/>
              </a:rPr>
              <a:t>Kijk</a:t>
            </a:r>
            <a:r>
              <a:rPr lang="en-US" sz="2300" spc="172" dirty="0">
                <a:solidFill>
                  <a:srgbClr val="FFFFFF"/>
                </a:solidFill>
                <a:latin typeface="RijksoverheidSansHeading Italics"/>
              </a:rPr>
              <a:t> voor </a:t>
            </a:r>
            <a:r>
              <a:rPr lang="en-US" sz="2300" spc="172" dirty="0" err="1">
                <a:solidFill>
                  <a:srgbClr val="FFFFFF"/>
                </a:solidFill>
                <a:latin typeface="RijksoverheidSansHeading Italics"/>
              </a:rPr>
              <a:t>meer</a:t>
            </a:r>
            <a:r>
              <a:rPr lang="en-US" sz="2300" spc="172" dirty="0">
                <a:solidFill>
                  <a:srgbClr val="FFFFFF"/>
                </a:solidFill>
                <a:latin typeface="RijksoverheidSansHeading Italics"/>
              </a:rPr>
              <a:t> </a:t>
            </a:r>
            <a:r>
              <a:rPr lang="en-US" sz="2300" spc="172" dirty="0" err="1">
                <a:solidFill>
                  <a:srgbClr val="FFFFFF"/>
                </a:solidFill>
                <a:latin typeface="RijksoverheidSansHeading Italics"/>
              </a:rPr>
              <a:t>informatie</a:t>
            </a:r>
            <a:r>
              <a:rPr lang="en-US" sz="2300" spc="172" dirty="0">
                <a:solidFill>
                  <a:srgbClr val="FFFFFF"/>
                </a:solidFill>
                <a:latin typeface="RijksoverheidSansHeading Italics"/>
              </a:rPr>
              <a:t> op </a:t>
            </a:r>
            <a:r>
              <a:rPr lang="en-US" sz="2300" spc="172" dirty="0" err="1">
                <a:solidFill>
                  <a:srgbClr val="FFFFFF"/>
                </a:solidFill>
                <a:latin typeface="RijksoverheidSansHeading Italics"/>
              </a:rPr>
              <a:t>www.pagw.nl</a:t>
            </a:r>
            <a:endParaRPr lang="en-US" sz="2300" spc="172" dirty="0">
              <a:solidFill>
                <a:srgbClr val="FFFFFF"/>
              </a:solidFill>
              <a:latin typeface="RijksoverheidSansHeading Italics"/>
            </a:endParaRPr>
          </a:p>
        </p:txBody>
      </p:sp>
    </p:spTree>
    <p:extLst>
      <p:ext uri="{BB962C8B-B14F-4D97-AF65-F5344CB8AC3E}">
        <p14:creationId xmlns:p14="http://schemas.microsoft.com/office/powerpoint/2010/main" val="23435393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9144000" y="4493442"/>
            <a:ext cx="8352352" cy="5063869"/>
            <a:chOff x="0" y="0"/>
            <a:chExt cx="5578539" cy="33821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578539" cy="3382160"/>
            </a:xfrm>
            <a:custGeom>
              <a:avLst/>
              <a:gdLst/>
              <a:ahLst/>
              <a:cxnLst/>
              <a:rect l="l" t="t" r="r" b="b"/>
              <a:pathLst>
                <a:path w="5578539" h="3382160">
                  <a:moveTo>
                    <a:pt x="5454079" y="3382160"/>
                  </a:moveTo>
                  <a:lnTo>
                    <a:pt x="124460" y="3382160"/>
                  </a:lnTo>
                  <a:cubicBezTo>
                    <a:pt x="55880" y="3382160"/>
                    <a:pt x="0" y="3326280"/>
                    <a:pt x="0" y="325770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5454079" y="0"/>
                  </a:lnTo>
                  <a:cubicBezTo>
                    <a:pt x="5522659" y="0"/>
                    <a:pt x="5578539" y="55880"/>
                    <a:pt x="5578539" y="124460"/>
                  </a:cubicBezTo>
                  <a:lnTo>
                    <a:pt x="5578539" y="3257700"/>
                  </a:lnTo>
                  <a:cubicBezTo>
                    <a:pt x="5578539" y="3326280"/>
                    <a:pt x="5522659" y="3382160"/>
                    <a:pt x="5454079" y="33821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9847123" y="5191125"/>
            <a:ext cx="8415005" cy="2409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800"/>
              </a:lnSpc>
            </a:pPr>
            <a:r>
              <a:rPr lang="en-US" sz="6500">
                <a:solidFill>
                  <a:srgbClr val="E17000"/>
                </a:solidFill>
                <a:latin typeface="RijksoverheidSansHeadingTT 1"/>
              </a:rPr>
              <a:t>Betrokken partners</a:t>
            </a:r>
          </a:p>
          <a:p>
            <a:pPr>
              <a:lnSpc>
                <a:spcPts val="5400"/>
              </a:lnSpc>
            </a:pPr>
            <a:endParaRPr lang="en-US" sz="6500">
              <a:solidFill>
                <a:srgbClr val="E17000"/>
              </a:solidFill>
              <a:latin typeface="RijksoverheidSansHeadingTT 1"/>
            </a:endParaRP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6500">
              <a:solidFill>
                <a:srgbClr val="E17000"/>
              </a:solidFill>
              <a:latin typeface="RijksoverheidSansHeadingTT 1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847123" y="6793899"/>
            <a:ext cx="6691973" cy="2378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Ministerie van LNV</a:t>
            </a: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Ministerie van Infrastructuur en Waterstaat</a:t>
            </a: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Rijkswaterstaat</a:t>
            </a: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Staatsbosbeheer</a:t>
            </a: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 spc="55">
                <a:solidFill>
                  <a:srgbClr val="1A3B29"/>
                </a:solidFill>
                <a:latin typeface="RijksoverheidSansHeading"/>
              </a:rPr>
              <a:t>Rijksdienst voor Ondernemend Nederland</a:t>
            </a:r>
          </a:p>
          <a:p>
            <a:pPr>
              <a:lnSpc>
                <a:spcPts val="3079"/>
              </a:lnSpc>
            </a:pPr>
            <a:endParaRPr lang="en-US" sz="2799" spc="55">
              <a:solidFill>
                <a:srgbClr val="1A3B29"/>
              </a:solidFill>
              <a:latin typeface="RijksoverheidSansHeading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0" y="8959289"/>
            <a:ext cx="7396662" cy="598022"/>
            <a:chOff x="0" y="0"/>
            <a:chExt cx="2650797" cy="21431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650797" cy="214318"/>
            </a:xfrm>
            <a:custGeom>
              <a:avLst/>
              <a:gdLst/>
              <a:ahLst/>
              <a:cxnLst/>
              <a:rect l="l" t="t" r="r" b="b"/>
              <a:pathLst>
                <a:path w="2650797" h="214318">
                  <a:moveTo>
                    <a:pt x="0" y="0"/>
                  </a:moveTo>
                  <a:lnTo>
                    <a:pt x="2650797" y="0"/>
                  </a:lnTo>
                  <a:lnTo>
                    <a:pt x="2650797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59514" y="9165276"/>
            <a:ext cx="6505637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70"/>
              </a:lnSpc>
            </a:pPr>
            <a:r>
              <a:rPr lang="en-US" sz="2300" spc="172">
                <a:solidFill>
                  <a:srgbClr val="FFFFFF"/>
                </a:solidFill>
                <a:latin typeface="RijksoverheidSansHeading Italics"/>
              </a:rPr>
              <a:t>Kijk voor meer informatie op www.pagw.nl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40EA7CE6-F5D4-7579-186F-5874ED562515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13D0AE3C-B606-6C53-F472-3F2381B704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82897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>
            <a:extLst>
              <a:ext uri="{FF2B5EF4-FFF2-40B4-BE49-F238E27FC236}">
                <a16:creationId xmlns:a16="http://schemas.microsoft.com/office/drawing/2014/main" id="{A4C0C2C1-1DE7-43F9-A634-FFBF70B37CE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BBF174D3-5F9F-41F3-93B4-D423881645E3}"/>
              </a:ext>
            </a:extLst>
          </p:cNvPr>
          <p:cNvSpPr txBox="1"/>
          <p:nvPr/>
        </p:nvSpPr>
        <p:spPr>
          <a:xfrm>
            <a:off x="1638300" y="2400300"/>
            <a:ext cx="15011400" cy="62767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94"/>
              </a:lnSpc>
            </a:pP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Lorem ipsum dolor sit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amet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,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consectetur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adipiscing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elit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.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Vivamus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libero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leo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,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pellentesque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ornare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.</a:t>
            </a:r>
          </a:p>
          <a:p>
            <a:pPr>
              <a:lnSpc>
                <a:spcPts val="4094"/>
              </a:lnSpc>
            </a:pPr>
            <a:endParaRPr lang="en-US" sz="2729" spc="54" dirty="0">
              <a:solidFill>
                <a:srgbClr val="1A3B29"/>
              </a:solidFill>
              <a:latin typeface="RijksoverheidSansHeadingTT 2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CLorem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ipsum dolor sit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amet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Consectetur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Adipiscing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elit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Vivamus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libero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leo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Dellentesque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ornare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Adipiscing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vitae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Rhoncus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commodo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Nulla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dolor sit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amet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 algn="l">
              <a:lnSpc>
                <a:spcPts val="4094"/>
              </a:lnSpc>
              <a:buFont typeface="Arial"/>
              <a:buChar char="•"/>
            </a:pP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libero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leo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</p:txBody>
      </p:sp>
    </p:spTree>
    <p:extLst>
      <p:ext uri="{BB962C8B-B14F-4D97-AF65-F5344CB8AC3E}">
        <p14:creationId xmlns:p14="http://schemas.microsoft.com/office/powerpoint/2010/main" val="9217280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817BB705-E6CF-9643-A9BD-7D7FF94974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21937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>
            <a:extLst>
              <a:ext uri="{FF2B5EF4-FFF2-40B4-BE49-F238E27FC236}">
                <a16:creationId xmlns:a16="http://schemas.microsoft.com/office/drawing/2014/main" id="{692575D2-C2D5-49D8-86D0-A9D51A9D1C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EB959885-9388-40E6-AE86-0553E398EF53}"/>
              </a:ext>
            </a:extLst>
          </p:cNvPr>
          <p:cNvSpPr txBox="1"/>
          <p:nvPr/>
        </p:nvSpPr>
        <p:spPr>
          <a:xfrm>
            <a:off x="1638300" y="2400300"/>
            <a:ext cx="15011400" cy="62767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94"/>
              </a:lnSpc>
            </a:pP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Lorem ipsum dolor sit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amet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,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consectetur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adipiscing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elit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.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Vivamus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libero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leo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,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pellentesque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TT 2"/>
              </a:rPr>
              <a:t>ornare</a:t>
            </a:r>
            <a:r>
              <a:rPr lang="en-US" sz="2729" spc="54" dirty="0">
                <a:solidFill>
                  <a:srgbClr val="1A3B29"/>
                </a:solidFill>
                <a:latin typeface="RijksoverheidSansHeadingTT 2"/>
              </a:rPr>
              <a:t>.</a:t>
            </a:r>
          </a:p>
          <a:p>
            <a:pPr>
              <a:lnSpc>
                <a:spcPts val="4094"/>
              </a:lnSpc>
            </a:pPr>
            <a:endParaRPr lang="en-US" sz="2729" spc="54" dirty="0">
              <a:solidFill>
                <a:srgbClr val="1A3B29"/>
              </a:solidFill>
              <a:latin typeface="RijksoverheidSansHeadingTT 2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CLorem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ipsum dolor sit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amet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Consectetur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Adipiscing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elit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Vivamus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libero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leo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Dellentesque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ornare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Adipiscing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vitae</a:t>
            </a: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Rhoncus</a:t>
            </a: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commodo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Nulla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>
              <a:lnSpc>
                <a:spcPts val="4094"/>
              </a:lnSpc>
              <a:buFont typeface="Arial"/>
              <a:buChar char="•"/>
            </a:pP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dolor sit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amet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  <a:p>
            <a:pPr marL="589407" lvl="1" indent="-294704" algn="l">
              <a:lnSpc>
                <a:spcPts val="4094"/>
              </a:lnSpc>
              <a:buFont typeface="Arial"/>
              <a:buChar char="•"/>
            </a:pPr>
            <a:r>
              <a:rPr lang="en-US" sz="2729" spc="54" dirty="0">
                <a:solidFill>
                  <a:srgbClr val="1A3B29"/>
                </a:solidFill>
                <a:latin typeface="RijksoverheidSansHeading"/>
              </a:rPr>
              <a:t>libero </a:t>
            </a:r>
            <a:r>
              <a:rPr lang="en-US" sz="2729" spc="54" dirty="0" err="1">
                <a:solidFill>
                  <a:srgbClr val="1A3B29"/>
                </a:solidFill>
                <a:latin typeface="RijksoverheidSansHeading"/>
              </a:rPr>
              <a:t>leo</a:t>
            </a:r>
            <a:endParaRPr lang="en-US" sz="2729" spc="54" dirty="0">
              <a:solidFill>
                <a:srgbClr val="1A3B29"/>
              </a:solidFill>
              <a:latin typeface="RijksoverheidSansHeading"/>
            </a:endParaRPr>
          </a:p>
        </p:txBody>
      </p:sp>
    </p:spTree>
    <p:extLst>
      <p:ext uri="{BB962C8B-B14F-4D97-AF65-F5344CB8AC3E}">
        <p14:creationId xmlns:p14="http://schemas.microsoft.com/office/powerpoint/2010/main" val="34089005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5D0862D9-9888-2E35-4303-1B19F452FB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9264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5597741"/>
            <a:ext cx="7143504" cy="1941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51623" lvl="1" indent="-275812">
              <a:lnSpc>
                <a:spcPts val="3832"/>
              </a:lnSpc>
              <a:buFont typeface="Arial"/>
              <a:buChar char="•"/>
            </a:pPr>
            <a:r>
              <a:rPr lang="en-US" sz="2554" spc="51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</a:t>
            </a:r>
          </a:p>
          <a:p>
            <a:pPr marL="551623" lvl="1" indent="-275812" algn="l">
              <a:lnSpc>
                <a:spcPts val="3832"/>
              </a:lnSpc>
              <a:buFont typeface="Arial"/>
              <a:buChar char="•"/>
            </a:pPr>
            <a:r>
              <a:rPr lang="en-US" sz="2554" spc="51">
                <a:solidFill>
                  <a:srgbClr val="1A3B29"/>
                </a:solidFill>
                <a:latin typeface="RijksoverheidSansHeading"/>
              </a:rPr>
              <a:t>Rhoncus commodo, nulla. Fusce quis ipsum. Nulla neque massa, feugiat sed, commodo in, adipiscing.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2540216"/>
            <a:ext cx="7143504" cy="2524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>
                <a:solidFill>
                  <a:srgbClr val="E17000"/>
                </a:solidFill>
                <a:latin typeface="RijksoverheidSansHeadingTT 1 Bold"/>
              </a:rPr>
              <a:t>Programmatische Aanpak Grote Wateren</a:t>
            </a:r>
          </a:p>
          <a:p>
            <a:pPr marL="0" lvl="0" indent="0" algn="l">
              <a:lnSpc>
                <a:spcPts val="5159"/>
              </a:lnSpc>
              <a:spcBef>
                <a:spcPct val="0"/>
              </a:spcBef>
            </a:pPr>
            <a:r>
              <a:rPr lang="en-US" sz="4299">
                <a:solidFill>
                  <a:srgbClr val="164373"/>
                </a:solidFill>
                <a:latin typeface="RijksoverheidSansHeadingTT 1 Bold"/>
              </a:rPr>
              <a:t>Werken aan een levende delta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9144000" y="0"/>
            <a:ext cx="9144000" cy="10287000"/>
            <a:chOff x="0" y="0"/>
            <a:chExt cx="12192000" cy="1371600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13716000"/>
            </a:xfrm>
            <a:prstGeom prst="rect">
              <a:avLst/>
            </a:prstGeom>
          </p:spPr>
        </p:pic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>
                <a:solidFill>
                  <a:srgbClr val="FFFFFF"/>
                </a:solidFill>
                <a:latin typeface="Livvic Italics"/>
              </a:rPr>
              <a:t>www.pagw.nl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 descr="Afbeelding met water, buiten, natuur, plant&#10;&#10;Automatisch gegenereerde beschrijving">
            <a:extLst>
              <a:ext uri="{FF2B5EF4-FFF2-40B4-BE49-F238E27FC236}">
                <a16:creationId xmlns:a16="http://schemas.microsoft.com/office/drawing/2014/main" id="{2EC772B7-4CE6-D4C8-5471-1BA6E65C7B5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C0E15E89-81D7-34CC-03A3-D4C9F0B7D2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B707AFCF-338E-D306-3440-D2E94E659DB3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F32A3E8-6EE1-96A6-0C8C-C15CA6D8D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B4145F82-CEEE-6FD1-CC5C-B42DA17E39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798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7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53167" y="5636813"/>
            <a:ext cx="7249236" cy="1941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832"/>
              </a:lnSpc>
              <a:spcBef>
                <a:spcPct val="0"/>
              </a:spcBef>
            </a:pPr>
            <a:r>
              <a:rPr lang="en-US" sz="2554" spc="51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vitae, rhoncus commodo, nulla. Fusce quis ipsum. Nulla neque massa, feugiat sed, commodo in, adipiscing.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9144000" cy="10287000"/>
            <a:chOff x="0" y="0"/>
            <a:chExt cx="12192000" cy="137160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13716000"/>
            </a:xfrm>
            <a:prstGeom prst="rect">
              <a:avLst/>
            </a:prstGeom>
          </p:spPr>
        </p:pic>
      </p:grpSp>
      <p:sp>
        <p:nvSpPr>
          <p:cNvPr id="5" name="TextBox 5"/>
          <p:cNvSpPr txBox="1"/>
          <p:nvPr/>
        </p:nvSpPr>
        <p:spPr>
          <a:xfrm>
            <a:off x="10253167" y="2722163"/>
            <a:ext cx="7249236" cy="2562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>
                <a:solidFill>
                  <a:srgbClr val="FFFFFF"/>
                </a:solidFill>
                <a:latin typeface="RijksoverheidSansHeadingTT 1 Bold"/>
              </a:rPr>
              <a:t>Programmatische Aanpak Grote Wateren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r>
              <a:rPr lang="en-US" sz="4500">
                <a:solidFill>
                  <a:srgbClr val="164373"/>
                </a:solidFill>
                <a:latin typeface="RijksoverheidSansHeadingTT 1 Bold"/>
              </a:rPr>
              <a:t>Werken aan een levende delta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 dirty="0" err="1">
                <a:solidFill>
                  <a:srgbClr val="FFFFFF"/>
                </a:solidFill>
                <a:latin typeface="Livvic Italics"/>
              </a:rPr>
              <a:t>www.pagw.nl</a:t>
            </a:r>
            <a:endParaRPr lang="en-US" sz="1633" spc="122" dirty="0">
              <a:solidFill>
                <a:srgbClr val="FFFFFF"/>
              </a:solidFill>
              <a:latin typeface="Livvic Itali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 descr="Afbeelding met natuur, buiten, kust&#10;&#10;Automatisch gegenereerde beschrijving">
            <a:extLst>
              <a:ext uri="{FF2B5EF4-FFF2-40B4-BE49-F238E27FC236}">
                <a16:creationId xmlns:a16="http://schemas.microsoft.com/office/drawing/2014/main" id="{01B44010-405B-6477-5847-76D85CB53FE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9525573-CDE9-A788-427E-22001178B3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96EEB45D-FCA0-FDA5-72E1-822B454CB0A5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F416E411-2315-92C2-80F1-8C4F159698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4BDED8F3-7F48-7B9A-10CC-669D222E9CA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9" name="Group 7">
            <a:extLst>
              <a:ext uri="{FF2B5EF4-FFF2-40B4-BE49-F238E27FC236}">
                <a16:creationId xmlns:a16="http://schemas.microsoft.com/office/drawing/2014/main" id="{7CAAF6B0-711D-7B53-0680-F40DA3FB2D91}"/>
              </a:ext>
            </a:extLst>
          </p:cNvPr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4CEA8BC1-D009-72C1-806C-00D53536C741}"/>
                </a:ext>
              </a:extLst>
            </p:cNvPr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9AEC6256-D1E0-5282-546F-C3B230C21A0D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2" name="TextBox 10">
            <a:extLst>
              <a:ext uri="{FF2B5EF4-FFF2-40B4-BE49-F238E27FC236}">
                <a16:creationId xmlns:a16="http://schemas.microsoft.com/office/drawing/2014/main" id="{0EFC02D5-8A1F-4595-3B95-E242B33F350E}"/>
              </a:ext>
            </a:extLst>
          </p:cNvPr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 dirty="0" err="1">
                <a:solidFill>
                  <a:srgbClr val="FFFFFF"/>
                </a:solidFill>
                <a:latin typeface="Livvic Italics"/>
              </a:rPr>
              <a:t>www.pagw.nl</a:t>
            </a:r>
            <a:endParaRPr lang="en-US" sz="1633" spc="122" dirty="0">
              <a:solidFill>
                <a:srgbClr val="FFFFFF"/>
              </a:solidFill>
              <a:latin typeface="Livvic Italics"/>
            </a:endParaRPr>
          </a:p>
        </p:txBody>
      </p:sp>
    </p:spTree>
    <p:extLst>
      <p:ext uri="{BB962C8B-B14F-4D97-AF65-F5344CB8AC3E}">
        <p14:creationId xmlns:p14="http://schemas.microsoft.com/office/powerpoint/2010/main" val="1605363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28981" y="5627288"/>
            <a:ext cx="7030319" cy="1941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832"/>
              </a:lnSpc>
              <a:spcBef>
                <a:spcPct val="0"/>
              </a:spcBef>
            </a:pPr>
            <a:r>
              <a:rPr lang="en-US" sz="2554" spc="51">
                <a:solidFill>
                  <a:srgbClr val="1A3B29"/>
                </a:solidFill>
                <a:latin typeface="RijksoverheidSansHeading"/>
              </a:rPr>
              <a:t>Lorem ipsum dolor sit amet, consectetur adipiscing elit. Vivamus libero leo, pellentesque ornare, adipiscing vitae, rhoncus commodo, nulla. Fusce quis ipsum. Nulla neque massa, feugiat sed, commodo in, adipiscing.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9144000" cy="10287000"/>
            <a:chOff x="0" y="0"/>
            <a:chExt cx="12192000" cy="137160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13716000"/>
            </a:xfrm>
            <a:prstGeom prst="rect">
              <a:avLst/>
            </a:prstGeom>
          </p:spPr>
        </p:pic>
      </p:grpSp>
      <p:sp>
        <p:nvSpPr>
          <p:cNvPr id="5" name="TextBox 5"/>
          <p:cNvSpPr txBox="1"/>
          <p:nvPr/>
        </p:nvSpPr>
        <p:spPr>
          <a:xfrm>
            <a:off x="10228981" y="2360213"/>
            <a:ext cx="7249236" cy="2562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6000">
                <a:solidFill>
                  <a:srgbClr val="E17000"/>
                </a:solidFill>
                <a:latin typeface="RijksoverheidSansHeadingTT 1 Bold"/>
              </a:rPr>
              <a:t>Programmatische Aanpak Grote Wateren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r>
              <a:rPr lang="en-US" sz="4500">
                <a:solidFill>
                  <a:srgbClr val="164373"/>
                </a:solidFill>
                <a:latin typeface="RijksoverheidSansHeadingTT 1 Bold"/>
              </a:rPr>
              <a:t>Werken aan een levende delta 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69360" y="0"/>
            <a:ext cx="749281" cy="1529781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0" y="9258300"/>
            <a:ext cx="4099489" cy="598022"/>
            <a:chOff x="0" y="0"/>
            <a:chExt cx="1469164" cy="21431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69164" cy="214318"/>
            </a:xfrm>
            <a:custGeom>
              <a:avLst/>
              <a:gdLst/>
              <a:ahLst/>
              <a:cxnLst/>
              <a:rect l="l" t="t" r="r" b="b"/>
              <a:pathLst>
                <a:path w="1469164" h="214318">
                  <a:moveTo>
                    <a:pt x="0" y="0"/>
                  </a:moveTo>
                  <a:lnTo>
                    <a:pt x="1469164" y="0"/>
                  </a:lnTo>
                  <a:lnTo>
                    <a:pt x="1469164" y="214318"/>
                  </a:lnTo>
                  <a:lnTo>
                    <a:pt x="0" y="214318"/>
                  </a:lnTo>
                  <a:close/>
                </a:path>
              </a:pathLst>
            </a:custGeom>
            <a:solidFill>
              <a:srgbClr val="E17000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14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07139" y="9492862"/>
            <a:ext cx="2885211" cy="186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9"/>
              </a:lnSpc>
            </a:pPr>
            <a:r>
              <a:rPr lang="en-US" sz="1633" spc="122">
                <a:solidFill>
                  <a:srgbClr val="FFFFFF"/>
                </a:solidFill>
                <a:latin typeface="Livvic Italics"/>
              </a:rPr>
              <a:t>www.pagw.nl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agw">
  <a:themeElements>
    <a:clrScheme name="Aangepast 1">
      <a:dk1>
        <a:srgbClr val="EC6A05"/>
      </a:dk1>
      <a:lt1>
        <a:srgbClr val="FFFEFE"/>
      </a:lt1>
      <a:dk2>
        <a:srgbClr val="144173"/>
      </a:dk2>
      <a:lt2>
        <a:srgbClr val="000000"/>
      </a:lt2>
      <a:accent1>
        <a:srgbClr val="275736"/>
      </a:accent1>
      <a:accent2>
        <a:srgbClr val="EC6A05"/>
      </a:accent2>
      <a:accent3>
        <a:srgbClr val="193A28"/>
      </a:accent3>
      <a:accent4>
        <a:srgbClr val="007BC7"/>
      </a:accent4>
      <a:accent5>
        <a:srgbClr val="F3E81B"/>
      </a:accent5>
      <a:accent6>
        <a:srgbClr val="144173"/>
      </a:accent6>
      <a:hlink>
        <a:srgbClr val="EC6A05"/>
      </a:hlink>
      <a:folHlink>
        <a:srgbClr val="14417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gw" id="{E2BB838B-770F-234D-BF84-7DA1F3F888CD}" vid="{2A965174-A8DA-A64A-A149-40054264F639}"/>
    </a:ext>
  </a:extLst>
</a:theme>
</file>

<file path=docMetadata/LabelInfo.xml><?xml version="1.0" encoding="utf-8"?>
<clbl:labelList xmlns:clbl="http://schemas.microsoft.com/office/2020/mipLabelMetadata">
  <clbl:label id="{4bde8109-f994-4a60-a1d3-5c95e2ff3620}" enabled="1" method="Privileged" siteId="{1321633e-f6b9-44e2-a44f-59b9d264ecb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pagw</Template>
  <TotalTime>0</TotalTime>
  <Words>1047</Words>
  <Application>Microsoft Office PowerPoint</Application>
  <PresentationFormat>Aangepast</PresentationFormat>
  <Paragraphs>238</Paragraphs>
  <Slides>47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47</vt:i4>
      </vt:variant>
    </vt:vector>
  </HeadingPairs>
  <TitlesOfParts>
    <vt:vector size="56" baseType="lpstr">
      <vt:lpstr>Calibri</vt:lpstr>
      <vt:lpstr>RijksoverheidSansHeadingTT 2</vt:lpstr>
      <vt:lpstr>Livvic Italics</vt:lpstr>
      <vt:lpstr>Arial</vt:lpstr>
      <vt:lpstr>RijksoverheidSansHeading</vt:lpstr>
      <vt:lpstr>RijksoverheidSansHeading Italics</vt:lpstr>
      <vt:lpstr>RijksoverheidSansHeadingTT 1</vt:lpstr>
      <vt:lpstr>RijksoverheidSansHeadingTT 1 Bold</vt:lpstr>
      <vt:lpstr>pagw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Kopie van 2022.PPT.PAGW.nl_MC</dc:title>
  <dc:creator>Wolferen, W.E. van (Edwin)</dc:creator>
  <cp:lastModifiedBy>Wolferen, W.E. van (Edwin)</cp:lastModifiedBy>
  <cp:revision>11</cp:revision>
  <dcterms:created xsi:type="dcterms:W3CDTF">2006-08-16T00:00:00Z</dcterms:created>
  <dcterms:modified xsi:type="dcterms:W3CDTF">2023-03-13T10:27:55Z</dcterms:modified>
  <dc:identifier>DAFVTxA6SYQ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bde8109-f994-4a60-a1d3-5c95e2ff3620_Enabled">
    <vt:lpwstr>true</vt:lpwstr>
  </property>
  <property fmtid="{D5CDD505-2E9C-101B-9397-08002B2CF9AE}" pid="3" name="MSIP_Label_4bde8109-f994-4a60-a1d3-5c95e2ff3620_SetDate">
    <vt:lpwstr>2023-01-09T15:44:42Z</vt:lpwstr>
  </property>
  <property fmtid="{D5CDD505-2E9C-101B-9397-08002B2CF9AE}" pid="4" name="MSIP_Label_4bde8109-f994-4a60-a1d3-5c95e2ff3620_Method">
    <vt:lpwstr>Privileged</vt:lpwstr>
  </property>
  <property fmtid="{D5CDD505-2E9C-101B-9397-08002B2CF9AE}" pid="5" name="MSIP_Label_4bde8109-f994-4a60-a1d3-5c95e2ff3620_Name">
    <vt:lpwstr>FLPubliek</vt:lpwstr>
  </property>
  <property fmtid="{D5CDD505-2E9C-101B-9397-08002B2CF9AE}" pid="6" name="MSIP_Label_4bde8109-f994-4a60-a1d3-5c95e2ff3620_SiteId">
    <vt:lpwstr>1321633e-f6b9-44e2-a44f-59b9d264ecb7</vt:lpwstr>
  </property>
  <property fmtid="{D5CDD505-2E9C-101B-9397-08002B2CF9AE}" pid="7" name="MSIP_Label_4bde8109-f994-4a60-a1d3-5c95e2ff3620_ActionId">
    <vt:lpwstr>3a3fa7ce-7568-4ba1-8ea5-d59d9e4c076a</vt:lpwstr>
  </property>
  <property fmtid="{D5CDD505-2E9C-101B-9397-08002B2CF9AE}" pid="8" name="MSIP_Label_4bde8109-f994-4a60-a1d3-5c95e2ff3620_ContentBits">
    <vt:lpwstr>0</vt:lpwstr>
  </property>
</Properties>
</file>